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 id="2147483704" r:id="rId3"/>
  </p:sldMasterIdLst>
  <p:notesMasterIdLst>
    <p:notesMasterId r:id="rId27"/>
  </p:notesMasterIdLst>
  <p:sldIdLst>
    <p:sldId id="260" r:id="rId4"/>
    <p:sldId id="270" r:id="rId5"/>
    <p:sldId id="271" r:id="rId6"/>
    <p:sldId id="272" r:id="rId7"/>
    <p:sldId id="273" r:id="rId8"/>
    <p:sldId id="274" r:id="rId9"/>
    <p:sldId id="275" r:id="rId10"/>
    <p:sldId id="276" r:id="rId11"/>
    <p:sldId id="277" r:id="rId12"/>
    <p:sldId id="278" r:id="rId13"/>
    <p:sldId id="279" r:id="rId14"/>
    <p:sldId id="281" r:id="rId15"/>
    <p:sldId id="282" r:id="rId16"/>
    <p:sldId id="283" r:id="rId17"/>
    <p:sldId id="284" r:id="rId18"/>
    <p:sldId id="285" r:id="rId19"/>
    <p:sldId id="286" r:id="rId20"/>
    <p:sldId id="287" r:id="rId21"/>
    <p:sldId id="288" r:id="rId22"/>
    <p:sldId id="289" r:id="rId23"/>
    <p:sldId id="280" r:id="rId24"/>
    <p:sldId id="290" r:id="rId25"/>
    <p:sldId id="2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66"/>
    <a:srgbClr val="B94762"/>
    <a:srgbClr val="D55147"/>
    <a:srgbClr val="40566E"/>
    <a:srgbClr val="282828"/>
    <a:srgbClr val="3B3B3C"/>
    <a:srgbClr val="535558"/>
    <a:srgbClr val="2C3B4B"/>
    <a:srgbClr val="5B8DBA"/>
    <a:srgbClr val="7BA3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1567" autoAdjust="0"/>
  </p:normalViewPr>
  <p:slideViewPr>
    <p:cSldViewPr snapToGrid="0">
      <p:cViewPr varScale="1">
        <p:scale>
          <a:sx n="75" d="100"/>
          <a:sy n="75" d="100"/>
        </p:scale>
        <p:origin x="1134"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2.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3BB565-9788-4521-AD5C-A5B918B063EE}"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30A6F2A1-08E1-44DD-928F-91ACDCA901BE}">
      <dgm:prSet phldrT="[Text]" custT="1"/>
      <dgm:spPr/>
      <dgm:t>
        <a:bodyPr/>
        <a:lstStyle/>
        <a:p>
          <a:r>
            <a:rPr lang="en-US" sz="4800" dirty="0" smtClean="0"/>
            <a:t>{ }</a:t>
          </a:r>
          <a:endParaRPr lang="en-US" sz="4800" dirty="0"/>
        </a:p>
      </dgm:t>
    </dgm:pt>
    <dgm:pt modelId="{73367B2B-1F30-4F10-88BE-25D6588BAC82}" type="parTrans" cxnId="{DA77C95D-F434-406E-A55A-F03693AB2356}">
      <dgm:prSet/>
      <dgm:spPr/>
      <dgm:t>
        <a:bodyPr/>
        <a:lstStyle/>
        <a:p>
          <a:endParaRPr lang="en-US"/>
        </a:p>
      </dgm:t>
    </dgm:pt>
    <dgm:pt modelId="{77DDFAED-6DCD-4986-A1E3-2F64561340DB}" type="sibTrans" cxnId="{DA77C95D-F434-406E-A55A-F03693AB2356}">
      <dgm:prSet/>
      <dgm:spPr/>
      <dgm:t>
        <a:bodyPr/>
        <a:lstStyle/>
        <a:p>
          <a:endParaRPr lang="en-US"/>
        </a:p>
      </dgm:t>
    </dgm:pt>
    <dgm:pt modelId="{80D7508B-A443-41BF-826A-9A0D584BF0E9}">
      <dgm:prSet phldrT="[Text]" custT="1"/>
      <dgm:spPr/>
      <dgm:t>
        <a:bodyPr/>
        <a:lstStyle/>
        <a:p>
          <a:r>
            <a:rPr lang="en-US" sz="4800" dirty="0" smtClean="0"/>
            <a:t>{ }</a:t>
          </a:r>
          <a:endParaRPr lang="en-US" sz="4800" dirty="0"/>
        </a:p>
      </dgm:t>
    </dgm:pt>
    <dgm:pt modelId="{DF1DCF42-A63A-46F7-A806-2B4228BDCB32}" type="parTrans" cxnId="{AA8E0C9C-C11C-4E94-B813-4CEA97FEDAE9}">
      <dgm:prSet/>
      <dgm:spPr/>
      <dgm:t>
        <a:bodyPr/>
        <a:lstStyle/>
        <a:p>
          <a:endParaRPr lang="en-US"/>
        </a:p>
      </dgm:t>
    </dgm:pt>
    <dgm:pt modelId="{0F852256-D2C0-4308-BAF9-24BCB3F9F96E}" type="sibTrans" cxnId="{AA8E0C9C-C11C-4E94-B813-4CEA97FEDAE9}">
      <dgm:prSet/>
      <dgm:spPr/>
      <dgm:t>
        <a:bodyPr/>
        <a:lstStyle/>
        <a:p>
          <a:endParaRPr lang="en-US"/>
        </a:p>
      </dgm:t>
    </dgm:pt>
    <dgm:pt modelId="{CA87B31B-618D-409C-956A-C3345D7C31BC}">
      <dgm:prSet phldrT="[Text]" custT="1"/>
      <dgm:spPr/>
      <dgm:t>
        <a:bodyPr/>
        <a:lstStyle/>
        <a:p>
          <a:r>
            <a:rPr lang="en-US" sz="4800" dirty="0" smtClean="0"/>
            <a:t>{ }</a:t>
          </a:r>
          <a:endParaRPr lang="en-US" sz="4800" dirty="0"/>
        </a:p>
      </dgm:t>
    </dgm:pt>
    <dgm:pt modelId="{1CAB74C5-F50D-47EA-9836-649D5620EB9E}" type="parTrans" cxnId="{7770F21D-3978-498B-A601-67BFCC56DC15}">
      <dgm:prSet/>
      <dgm:spPr/>
      <dgm:t>
        <a:bodyPr/>
        <a:lstStyle/>
        <a:p>
          <a:endParaRPr lang="en-US"/>
        </a:p>
      </dgm:t>
    </dgm:pt>
    <dgm:pt modelId="{558FAA68-CA6D-4E72-A378-03F31689CBC7}" type="sibTrans" cxnId="{7770F21D-3978-498B-A601-67BFCC56DC15}">
      <dgm:prSet/>
      <dgm:spPr/>
      <dgm:t>
        <a:bodyPr/>
        <a:lstStyle/>
        <a:p>
          <a:endParaRPr lang="en-US"/>
        </a:p>
      </dgm:t>
    </dgm:pt>
    <dgm:pt modelId="{7AF50694-D3A8-45D1-9388-9990CB956428}">
      <dgm:prSet phldrT="[Text]" custT="1"/>
      <dgm:spPr/>
      <dgm:t>
        <a:bodyPr/>
        <a:lstStyle/>
        <a:p>
          <a:r>
            <a:rPr lang="en-US" sz="4800" dirty="0" smtClean="0"/>
            <a:t>{ }</a:t>
          </a:r>
          <a:endParaRPr lang="en-US" sz="4800" dirty="0"/>
        </a:p>
      </dgm:t>
    </dgm:pt>
    <dgm:pt modelId="{886DFC43-D69B-42F6-8C1D-CD0819D3129D}" type="parTrans" cxnId="{66924804-4131-4619-9E03-3EC657D662DC}">
      <dgm:prSet/>
      <dgm:spPr/>
      <dgm:t>
        <a:bodyPr/>
        <a:lstStyle/>
        <a:p>
          <a:endParaRPr lang="en-US"/>
        </a:p>
      </dgm:t>
    </dgm:pt>
    <dgm:pt modelId="{7AA40709-B009-4D91-8EEA-306331C1DA8B}" type="sibTrans" cxnId="{66924804-4131-4619-9E03-3EC657D662DC}">
      <dgm:prSet/>
      <dgm:spPr/>
      <dgm:t>
        <a:bodyPr/>
        <a:lstStyle/>
        <a:p>
          <a:endParaRPr lang="en-US"/>
        </a:p>
      </dgm:t>
    </dgm:pt>
    <dgm:pt modelId="{D37C28B1-92D4-494F-8FC0-BF4AFB18AC68}">
      <dgm:prSet phldrT="[Text]" custT="1"/>
      <dgm:spPr/>
      <dgm:t>
        <a:bodyPr/>
        <a:lstStyle/>
        <a:p>
          <a:r>
            <a:rPr lang="en-US" sz="4800" dirty="0" smtClean="0"/>
            <a:t>{ }</a:t>
          </a:r>
          <a:endParaRPr lang="en-US" sz="4800" dirty="0"/>
        </a:p>
      </dgm:t>
    </dgm:pt>
    <dgm:pt modelId="{4BD497D1-D4AD-4EE2-86A9-C0AF6B5F3150}" type="parTrans" cxnId="{13963A1C-4626-4241-BADA-DBB516D60120}">
      <dgm:prSet/>
      <dgm:spPr/>
      <dgm:t>
        <a:bodyPr/>
        <a:lstStyle/>
        <a:p>
          <a:endParaRPr lang="en-US"/>
        </a:p>
      </dgm:t>
    </dgm:pt>
    <dgm:pt modelId="{A58C2497-C7E3-40EC-81EE-5FFED3268E60}" type="sibTrans" cxnId="{13963A1C-4626-4241-BADA-DBB516D60120}">
      <dgm:prSet/>
      <dgm:spPr/>
      <dgm:t>
        <a:bodyPr/>
        <a:lstStyle/>
        <a:p>
          <a:endParaRPr lang="en-US"/>
        </a:p>
      </dgm:t>
    </dgm:pt>
    <dgm:pt modelId="{61D6D213-9F86-42E9-B6E8-6625DCCA3D23}" type="pres">
      <dgm:prSet presAssocID="{F23BB565-9788-4521-AD5C-A5B918B063EE}" presName="mainComposite" presStyleCnt="0">
        <dgm:presLayoutVars>
          <dgm:chPref val="1"/>
          <dgm:dir/>
          <dgm:animOne val="branch"/>
          <dgm:animLvl val="lvl"/>
          <dgm:resizeHandles val="exact"/>
        </dgm:presLayoutVars>
      </dgm:prSet>
      <dgm:spPr/>
      <dgm:t>
        <a:bodyPr/>
        <a:lstStyle/>
        <a:p>
          <a:endParaRPr lang="en-US"/>
        </a:p>
      </dgm:t>
    </dgm:pt>
    <dgm:pt modelId="{AF147B2B-7468-45BD-905B-5B8E91F6E62B}" type="pres">
      <dgm:prSet presAssocID="{F23BB565-9788-4521-AD5C-A5B918B063EE}" presName="hierFlow" presStyleCnt="0"/>
      <dgm:spPr/>
    </dgm:pt>
    <dgm:pt modelId="{2B403634-C4D9-4F4D-A600-2B18D8688ED5}" type="pres">
      <dgm:prSet presAssocID="{F23BB565-9788-4521-AD5C-A5B918B063EE}" presName="hierChild1" presStyleCnt="0">
        <dgm:presLayoutVars>
          <dgm:chPref val="1"/>
          <dgm:animOne val="branch"/>
          <dgm:animLvl val="lvl"/>
        </dgm:presLayoutVars>
      </dgm:prSet>
      <dgm:spPr/>
    </dgm:pt>
    <dgm:pt modelId="{0FB31626-BCB3-4EDB-8358-D5822918E87A}" type="pres">
      <dgm:prSet presAssocID="{30A6F2A1-08E1-44DD-928F-91ACDCA901BE}" presName="Name14" presStyleCnt="0"/>
      <dgm:spPr/>
    </dgm:pt>
    <dgm:pt modelId="{B7F91AC0-A4F1-462A-9AB7-A9F75D669AFE}" type="pres">
      <dgm:prSet presAssocID="{30A6F2A1-08E1-44DD-928F-91ACDCA901BE}" presName="level1Shape" presStyleLbl="node0" presStyleIdx="0" presStyleCnt="1">
        <dgm:presLayoutVars>
          <dgm:chPref val="3"/>
        </dgm:presLayoutVars>
      </dgm:prSet>
      <dgm:spPr/>
      <dgm:t>
        <a:bodyPr/>
        <a:lstStyle/>
        <a:p>
          <a:endParaRPr lang="en-US"/>
        </a:p>
      </dgm:t>
    </dgm:pt>
    <dgm:pt modelId="{A3FDC877-0378-4A21-BB28-C5D93645A77B}" type="pres">
      <dgm:prSet presAssocID="{30A6F2A1-08E1-44DD-928F-91ACDCA901BE}" presName="hierChild2" presStyleCnt="0"/>
      <dgm:spPr/>
    </dgm:pt>
    <dgm:pt modelId="{F3DB14F4-433E-4D93-915E-39D450F173F9}" type="pres">
      <dgm:prSet presAssocID="{DF1DCF42-A63A-46F7-A806-2B4228BDCB32}" presName="Name19" presStyleLbl="parChTrans1D2" presStyleIdx="0" presStyleCnt="2"/>
      <dgm:spPr/>
      <dgm:t>
        <a:bodyPr/>
        <a:lstStyle/>
        <a:p>
          <a:endParaRPr lang="en-US"/>
        </a:p>
      </dgm:t>
    </dgm:pt>
    <dgm:pt modelId="{D4BDF7C9-57AA-4644-8B9F-F9B41EDA8E55}" type="pres">
      <dgm:prSet presAssocID="{80D7508B-A443-41BF-826A-9A0D584BF0E9}" presName="Name21" presStyleCnt="0"/>
      <dgm:spPr/>
    </dgm:pt>
    <dgm:pt modelId="{154B5B0A-5D33-41B4-A963-F91620DC43EA}" type="pres">
      <dgm:prSet presAssocID="{80D7508B-A443-41BF-826A-9A0D584BF0E9}" presName="level2Shape" presStyleLbl="node2" presStyleIdx="0" presStyleCnt="2"/>
      <dgm:spPr/>
      <dgm:t>
        <a:bodyPr/>
        <a:lstStyle/>
        <a:p>
          <a:endParaRPr lang="en-US"/>
        </a:p>
      </dgm:t>
    </dgm:pt>
    <dgm:pt modelId="{F10492F6-C126-47F8-A3F1-9E4476ACA65F}" type="pres">
      <dgm:prSet presAssocID="{80D7508B-A443-41BF-826A-9A0D584BF0E9}" presName="hierChild3" presStyleCnt="0"/>
      <dgm:spPr/>
    </dgm:pt>
    <dgm:pt modelId="{F6BC1E34-6BB0-4D47-A4A4-688CA1F64B02}" type="pres">
      <dgm:prSet presAssocID="{1CAB74C5-F50D-47EA-9836-649D5620EB9E}" presName="Name19" presStyleLbl="parChTrans1D2" presStyleIdx="1" presStyleCnt="2"/>
      <dgm:spPr/>
      <dgm:t>
        <a:bodyPr/>
        <a:lstStyle/>
        <a:p>
          <a:endParaRPr lang="en-US"/>
        </a:p>
      </dgm:t>
    </dgm:pt>
    <dgm:pt modelId="{62579990-EB54-4C17-9BDA-1B60A5210315}" type="pres">
      <dgm:prSet presAssocID="{CA87B31B-618D-409C-956A-C3345D7C31BC}" presName="Name21" presStyleCnt="0"/>
      <dgm:spPr/>
    </dgm:pt>
    <dgm:pt modelId="{5E8DB9EA-C9E6-4222-B7E4-36B73A32E6E6}" type="pres">
      <dgm:prSet presAssocID="{CA87B31B-618D-409C-956A-C3345D7C31BC}" presName="level2Shape" presStyleLbl="node2" presStyleIdx="1" presStyleCnt="2"/>
      <dgm:spPr/>
      <dgm:t>
        <a:bodyPr/>
        <a:lstStyle/>
        <a:p>
          <a:endParaRPr lang="en-US"/>
        </a:p>
      </dgm:t>
    </dgm:pt>
    <dgm:pt modelId="{620E0EFC-CF21-44FD-9E05-E5051CCED19E}" type="pres">
      <dgm:prSet presAssocID="{CA87B31B-618D-409C-956A-C3345D7C31BC}" presName="hierChild3" presStyleCnt="0"/>
      <dgm:spPr/>
    </dgm:pt>
    <dgm:pt modelId="{D40D1152-CBF7-4629-BA39-FEB9B2893EEC}" type="pres">
      <dgm:prSet presAssocID="{886DFC43-D69B-42F6-8C1D-CD0819D3129D}" presName="Name19" presStyleLbl="parChTrans1D3" presStyleIdx="0" presStyleCnt="2"/>
      <dgm:spPr/>
      <dgm:t>
        <a:bodyPr/>
        <a:lstStyle/>
        <a:p>
          <a:endParaRPr lang="en-US"/>
        </a:p>
      </dgm:t>
    </dgm:pt>
    <dgm:pt modelId="{7BAC15C0-EE46-4BA4-8912-315290868529}" type="pres">
      <dgm:prSet presAssocID="{7AF50694-D3A8-45D1-9388-9990CB956428}" presName="Name21" presStyleCnt="0"/>
      <dgm:spPr/>
    </dgm:pt>
    <dgm:pt modelId="{A3138BC8-C7EF-45D5-B381-D7AF72DB4548}" type="pres">
      <dgm:prSet presAssocID="{7AF50694-D3A8-45D1-9388-9990CB956428}" presName="level2Shape" presStyleLbl="node3" presStyleIdx="0" presStyleCnt="2"/>
      <dgm:spPr/>
      <dgm:t>
        <a:bodyPr/>
        <a:lstStyle/>
        <a:p>
          <a:endParaRPr lang="en-US"/>
        </a:p>
      </dgm:t>
    </dgm:pt>
    <dgm:pt modelId="{8471310C-A0D9-48E2-A7FA-0BC470DBD50F}" type="pres">
      <dgm:prSet presAssocID="{7AF50694-D3A8-45D1-9388-9990CB956428}" presName="hierChild3" presStyleCnt="0"/>
      <dgm:spPr/>
    </dgm:pt>
    <dgm:pt modelId="{0206A6FE-2A02-46DF-AFF4-537E68626D78}" type="pres">
      <dgm:prSet presAssocID="{4BD497D1-D4AD-4EE2-86A9-C0AF6B5F3150}" presName="Name19" presStyleLbl="parChTrans1D3" presStyleIdx="1" presStyleCnt="2"/>
      <dgm:spPr/>
      <dgm:t>
        <a:bodyPr/>
        <a:lstStyle/>
        <a:p>
          <a:endParaRPr lang="en-US"/>
        </a:p>
      </dgm:t>
    </dgm:pt>
    <dgm:pt modelId="{C5B8BE24-0A4E-4BBF-891B-48D33F83BFB2}" type="pres">
      <dgm:prSet presAssocID="{D37C28B1-92D4-494F-8FC0-BF4AFB18AC68}" presName="Name21" presStyleCnt="0"/>
      <dgm:spPr/>
    </dgm:pt>
    <dgm:pt modelId="{D8E3569A-772C-468A-B6C3-DE2B21907CAD}" type="pres">
      <dgm:prSet presAssocID="{D37C28B1-92D4-494F-8FC0-BF4AFB18AC68}" presName="level2Shape" presStyleLbl="node3" presStyleIdx="1" presStyleCnt="2"/>
      <dgm:spPr/>
      <dgm:t>
        <a:bodyPr/>
        <a:lstStyle/>
        <a:p>
          <a:endParaRPr lang="en-US"/>
        </a:p>
      </dgm:t>
    </dgm:pt>
    <dgm:pt modelId="{37D7EC64-6AA4-4182-A51A-7D534E8758C9}" type="pres">
      <dgm:prSet presAssocID="{D37C28B1-92D4-494F-8FC0-BF4AFB18AC68}" presName="hierChild3" presStyleCnt="0"/>
      <dgm:spPr/>
    </dgm:pt>
    <dgm:pt modelId="{878FFA16-FA6E-458E-97F5-05B2E8B87C4C}" type="pres">
      <dgm:prSet presAssocID="{F23BB565-9788-4521-AD5C-A5B918B063EE}" presName="bgShapesFlow" presStyleCnt="0"/>
      <dgm:spPr/>
    </dgm:pt>
  </dgm:ptLst>
  <dgm:cxnLst>
    <dgm:cxn modelId="{773B49E0-799A-426A-9F25-697500B9C862}" type="presOf" srcId="{80D7508B-A443-41BF-826A-9A0D584BF0E9}" destId="{154B5B0A-5D33-41B4-A963-F91620DC43EA}" srcOrd="0" destOrd="0" presId="urn:microsoft.com/office/officeart/2005/8/layout/hierarchy6"/>
    <dgm:cxn modelId="{140DB4AF-449A-4569-9127-9B0AE19FF3C8}" type="presOf" srcId="{1CAB74C5-F50D-47EA-9836-649D5620EB9E}" destId="{F6BC1E34-6BB0-4D47-A4A4-688CA1F64B02}" srcOrd="0" destOrd="0" presId="urn:microsoft.com/office/officeart/2005/8/layout/hierarchy6"/>
    <dgm:cxn modelId="{82209236-F11D-4819-BB0D-CA38D9EC41BD}" type="presOf" srcId="{886DFC43-D69B-42F6-8C1D-CD0819D3129D}" destId="{D40D1152-CBF7-4629-BA39-FEB9B2893EEC}" srcOrd="0" destOrd="0" presId="urn:microsoft.com/office/officeart/2005/8/layout/hierarchy6"/>
    <dgm:cxn modelId="{DA77C95D-F434-406E-A55A-F03693AB2356}" srcId="{F23BB565-9788-4521-AD5C-A5B918B063EE}" destId="{30A6F2A1-08E1-44DD-928F-91ACDCA901BE}" srcOrd="0" destOrd="0" parTransId="{73367B2B-1F30-4F10-88BE-25D6588BAC82}" sibTransId="{77DDFAED-6DCD-4986-A1E3-2F64561340DB}"/>
    <dgm:cxn modelId="{9F7FB619-4D29-47FD-8354-64A915D52EB5}" type="presOf" srcId="{30A6F2A1-08E1-44DD-928F-91ACDCA901BE}" destId="{B7F91AC0-A4F1-462A-9AB7-A9F75D669AFE}" srcOrd="0" destOrd="0" presId="urn:microsoft.com/office/officeart/2005/8/layout/hierarchy6"/>
    <dgm:cxn modelId="{66924804-4131-4619-9E03-3EC657D662DC}" srcId="{CA87B31B-618D-409C-956A-C3345D7C31BC}" destId="{7AF50694-D3A8-45D1-9388-9990CB956428}" srcOrd="0" destOrd="0" parTransId="{886DFC43-D69B-42F6-8C1D-CD0819D3129D}" sibTransId="{7AA40709-B009-4D91-8EEA-306331C1DA8B}"/>
    <dgm:cxn modelId="{CD050388-6708-469A-827C-8C87B080F241}" type="presOf" srcId="{7AF50694-D3A8-45D1-9388-9990CB956428}" destId="{A3138BC8-C7EF-45D5-B381-D7AF72DB4548}" srcOrd="0" destOrd="0" presId="urn:microsoft.com/office/officeart/2005/8/layout/hierarchy6"/>
    <dgm:cxn modelId="{13963A1C-4626-4241-BADA-DBB516D60120}" srcId="{CA87B31B-618D-409C-956A-C3345D7C31BC}" destId="{D37C28B1-92D4-494F-8FC0-BF4AFB18AC68}" srcOrd="1" destOrd="0" parTransId="{4BD497D1-D4AD-4EE2-86A9-C0AF6B5F3150}" sibTransId="{A58C2497-C7E3-40EC-81EE-5FFED3268E60}"/>
    <dgm:cxn modelId="{0DE4BFC4-42B4-427B-8C63-DA77A47DC995}" type="presOf" srcId="{F23BB565-9788-4521-AD5C-A5B918B063EE}" destId="{61D6D213-9F86-42E9-B6E8-6625DCCA3D23}" srcOrd="0" destOrd="0" presId="urn:microsoft.com/office/officeart/2005/8/layout/hierarchy6"/>
    <dgm:cxn modelId="{79837DCC-D161-4867-A322-D8365BB1085A}" type="presOf" srcId="{DF1DCF42-A63A-46F7-A806-2B4228BDCB32}" destId="{F3DB14F4-433E-4D93-915E-39D450F173F9}" srcOrd="0" destOrd="0" presId="urn:microsoft.com/office/officeart/2005/8/layout/hierarchy6"/>
    <dgm:cxn modelId="{B97AF2D5-20B4-4944-ACDD-5D327514C46E}" type="presOf" srcId="{CA87B31B-618D-409C-956A-C3345D7C31BC}" destId="{5E8DB9EA-C9E6-4222-B7E4-36B73A32E6E6}" srcOrd="0" destOrd="0" presId="urn:microsoft.com/office/officeart/2005/8/layout/hierarchy6"/>
    <dgm:cxn modelId="{AA8E0C9C-C11C-4E94-B813-4CEA97FEDAE9}" srcId="{30A6F2A1-08E1-44DD-928F-91ACDCA901BE}" destId="{80D7508B-A443-41BF-826A-9A0D584BF0E9}" srcOrd="0" destOrd="0" parTransId="{DF1DCF42-A63A-46F7-A806-2B4228BDCB32}" sibTransId="{0F852256-D2C0-4308-BAF9-24BCB3F9F96E}"/>
    <dgm:cxn modelId="{A1789842-FACB-4080-A12E-69B87D5C4B04}" type="presOf" srcId="{D37C28B1-92D4-494F-8FC0-BF4AFB18AC68}" destId="{D8E3569A-772C-468A-B6C3-DE2B21907CAD}" srcOrd="0" destOrd="0" presId="urn:microsoft.com/office/officeart/2005/8/layout/hierarchy6"/>
    <dgm:cxn modelId="{7770F21D-3978-498B-A601-67BFCC56DC15}" srcId="{30A6F2A1-08E1-44DD-928F-91ACDCA901BE}" destId="{CA87B31B-618D-409C-956A-C3345D7C31BC}" srcOrd="1" destOrd="0" parTransId="{1CAB74C5-F50D-47EA-9836-649D5620EB9E}" sibTransId="{558FAA68-CA6D-4E72-A378-03F31689CBC7}"/>
    <dgm:cxn modelId="{0E1EC325-67A8-4A44-BE73-6524406C6194}" type="presOf" srcId="{4BD497D1-D4AD-4EE2-86A9-C0AF6B5F3150}" destId="{0206A6FE-2A02-46DF-AFF4-537E68626D78}" srcOrd="0" destOrd="0" presId="urn:microsoft.com/office/officeart/2005/8/layout/hierarchy6"/>
    <dgm:cxn modelId="{59E5F19E-7EF0-45A1-8679-4F1AF77BFC6F}" type="presParOf" srcId="{61D6D213-9F86-42E9-B6E8-6625DCCA3D23}" destId="{AF147B2B-7468-45BD-905B-5B8E91F6E62B}" srcOrd="0" destOrd="0" presId="urn:microsoft.com/office/officeart/2005/8/layout/hierarchy6"/>
    <dgm:cxn modelId="{85BFC84B-F7AA-48D4-AF23-E073341F5085}" type="presParOf" srcId="{AF147B2B-7468-45BD-905B-5B8E91F6E62B}" destId="{2B403634-C4D9-4F4D-A600-2B18D8688ED5}" srcOrd="0" destOrd="0" presId="urn:microsoft.com/office/officeart/2005/8/layout/hierarchy6"/>
    <dgm:cxn modelId="{BC302A8D-5D41-4B09-9956-37E31505EF8A}" type="presParOf" srcId="{2B403634-C4D9-4F4D-A600-2B18D8688ED5}" destId="{0FB31626-BCB3-4EDB-8358-D5822918E87A}" srcOrd="0" destOrd="0" presId="urn:microsoft.com/office/officeart/2005/8/layout/hierarchy6"/>
    <dgm:cxn modelId="{3EB4317E-32ED-450D-92C7-AE8BA8B86E3A}" type="presParOf" srcId="{0FB31626-BCB3-4EDB-8358-D5822918E87A}" destId="{B7F91AC0-A4F1-462A-9AB7-A9F75D669AFE}" srcOrd="0" destOrd="0" presId="urn:microsoft.com/office/officeart/2005/8/layout/hierarchy6"/>
    <dgm:cxn modelId="{7E831046-5152-4F6C-B396-A1655F5647B9}" type="presParOf" srcId="{0FB31626-BCB3-4EDB-8358-D5822918E87A}" destId="{A3FDC877-0378-4A21-BB28-C5D93645A77B}" srcOrd="1" destOrd="0" presId="urn:microsoft.com/office/officeart/2005/8/layout/hierarchy6"/>
    <dgm:cxn modelId="{73190966-FB53-4DB1-8198-CBD0912CCBEC}" type="presParOf" srcId="{A3FDC877-0378-4A21-BB28-C5D93645A77B}" destId="{F3DB14F4-433E-4D93-915E-39D450F173F9}" srcOrd="0" destOrd="0" presId="urn:microsoft.com/office/officeart/2005/8/layout/hierarchy6"/>
    <dgm:cxn modelId="{80434FA0-A91F-46FA-8F34-49AF62CD2DF0}" type="presParOf" srcId="{A3FDC877-0378-4A21-BB28-C5D93645A77B}" destId="{D4BDF7C9-57AA-4644-8B9F-F9B41EDA8E55}" srcOrd="1" destOrd="0" presId="urn:microsoft.com/office/officeart/2005/8/layout/hierarchy6"/>
    <dgm:cxn modelId="{5502CAF9-806B-4AEC-A096-2A2A03FBA2C3}" type="presParOf" srcId="{D4BDF7C9-57AA-4644-8B9F-F9B41EDA8E55}" destId="{154B5B0A-5D33-41B4-A963-F91620DC43EA}" srcOrd="0" destOrd="0" presId="urn:microsoft.com/office/officeart/2005/8/layout/hierarchy6"/>
    <dgm:cxn modelId="{FD4704E6-504C-4116-9788-6AF77915C8FB}" type="presParOf" srcId="{D4BDF7C9-57AA-4644-8B9F-F9B41EDA8E55}" destId="{F10492F6-C126-47F8-A3F1-9E4476ACA65F}" srcOrd="1" destOrd="0" presId="urn:microsoft.com/office/officeart/2005/8/layout/hierarchy6"/>
    <dgm:cxn modelId="{468967D2-36B0-4085-8F43-BD15F592B508}" type="presParOf" srcId="{A3FDC877-0378-4A21-BB28-C5D93645A77B}" destId="{F6BC1E34-6BB0-4D47-A4A4-688CA1F64B02}" srcOrd="2" destOrd="0" presId="urn:microsoft.com/office/officeart/2005/8/layout/hierarchy6"/>
    <dgm:cxn modelId="{DAA1CD3F-7725-4C1B-AB67-44BC1EE366DC}" type="presParOf" srcId="{A3FDC877-0378-4A21-BB28-C5D93645A77B}" destId="{62579990-EB54-4C17-9BDA-1B60A5210315}" srcOrd="3" destOrd="0" presId="urn:microsoft.com/office/officeart/2005/8/layout/hierarchy6"/>
    <dgm:cxn modelId="{48640F96-25FE-4602-9FE9-085340FF7618}" type="presParOf" srcId="{62579990-EB54-4C17-9BDA-1B60A5210315}" destId="{5E8DB9EA-C9E6-4222-B7E4-36B73A32E6E6}" srcOrd="0" destOrd="0" presId="urn:microsoft.com/office/officeart/2005/8/layout/hierarchy6"/>
    <dgm:cxn modelId="{7E889073-2FC7-4123-A4EE-A3833A9580DE}" type="presParOf" srcId="{62579990-EB54-4C17-9BDA-1B60A5210315}" destId="{620E0EFC-CF21-44FD-9E05-E5051CCED19E}" srcOrd="1" destOrd="0" presId="urn:microsoft.com/office/officeart/2005/8/layout/hierarchy6"/>
    <dgm:cxn modelId="{7D3E3AE0-A369-4D2E-B2F8-33C3C2688455}" type="presParOf" srcId="{620E0EFC-CF21-44FD-9E05-E5051CCED19E}" destId="{D40D1152-CBF7-4629-BA39-FEB9B2893EEC}" srcOrd="0" destOrd="0" presId="urn:microsoft.com/office/officeart/2005/8/layout/hierarchy6"/>
    <dgm:cxn modelId="{4986E4A8-7C36-4444-884C-6698387BBD65}" type="presParOf" srcId="{620E0EFC-CF21-44FD-9E05-E5051CCED19E}" destId="{7BAC15C0-EE46-4BA4-8912-315290868529}" srcOrd="1" destOrd="0" presId="urn:microsoft.com/office/officeart/2005/8/layout/hierarchy6"/>
    <dgm:cxn modelId="{112B15D7-E801-4991-9D54-5B136A02138F}" type="presParOf" srcId="{7BAC15C0-EE46-4BA4-8912-315290868529}" destId="{A3138BC8-C7EF-45D5-B381-D7AF72DB4548}" srcOrd="0" destOrd="0" presId="urn:microsoft.com/office/officeart/2005/8/layout/hierarchy6"/>
    <dgm:cxn modelId="{0936FCA3-BDF3-458F-A8B8-BE8CC645B5B7}" type="presParOf" srcId="{7BAC15C0-EE46-4BA4-8912-315290868529}" destId="{8471310C-A0D9-48E2-A7FA-0BC470DBD50F}" srcOrd="1" destOrd="0" presId="urn:microsoft.com/office/officeart/2005/8/layout/hierarchy6"/>
    <dgm:cxn modelId="{06393311-38F2-4D84-822F-53F93E0BB4F3}" type="presParOf" srcId="{620E0EFC-CF21-44FD-9E05-E5051CCED19E}" destId="{0206A6FE-2A02-46DF-AFF4-537E68626D78}" srcOrd="2" destOrd="0" presId="urn:microsoft.com/office/officeart/2005/8/layout/hierarchy6"/>
    <dgm:cxn modelId="{1B3CAE32-D5BF-4E9B-8EFD-376220949421}" type="presParOf" srcId="{620E0EFC-CF21-44FD-9E05-E5051CCED19E}" destId="{C5B8BE24-0A4E-4BBF-891B-48D33F83BFB2}" srcOrd="3" destOrd="0" presId="urn:microsoft.com/office/officeart/2005/8/layout/hierarchy6"/>
    <dgm:cxn modelId="{C989D6D1-C5AF-429B-BCE3-B969CAA521B4}" type="presParOf" srcId="{C5B8BE24-0A4E-4BBF-891B-48D33F83BFB2}" destId="{D8E3569A-772C-468A-B6C3-DE2B21907CAD}" srcOrd="0" destOrd="0" presId="urn:microsoft.com/office/officeart/2005/8/layout/hierarchy6"/>
    <dgm:cxn modelId="{3E973574-71F8-4788-8576-4451A5BE0B67}" type="presParOf" srcId="{C5B8BE24-0A4E-4BBF-891B-48D33F83BFB2}" destId="{37D7EC64-6AA4-4182-A51A-7D534E8758C9}" srcOrd="1" destOrd="0" presId="urn:microsoft.com/office/officeart/2005/8/layout/hierarchy6"/>
    <dgm:cxn modelId="{D783E54B-3D77-4292-A196-66AEABD87B37}" type="presParOf" srcId="{61D6D213-9F86-42E9-B6E8-6625DCCA3D23}" destId="{878FFA16-FA6E-458E-97F5-05B2E8B87C4C}"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3139DC-3561-46D9-89A3-F5EA4BD9C23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US"/>
        </a:p>
      </dgm:t>
    </dgm:pt>
    <dgm:pt modelId="{36B6770B-FD2C-4E1C-B4F6-F63BDF055CD1}">
      <dgm:prSet phldrT="[Text]" custT="1"/>
      <dgm:spPr>
        <a:solidFill>
          <a:schemeClr val="bg1">
            <a:lumMod val="85000"/>
          </a:schemeClr>
        </a:solidFill>
      </dgm:spPr>
      <dgm:t>
        <a:bodyPr/>
        <a:lstStyle/>
        <a:p>
          <a:r>
            <a:rPr lang="en-US" sz="2400" dirty="0" err="1" smtClean="0">
              <a:solidFill>
                <a:schemeClr val="tx1"/>
              </a:solidFill>
            </a:rPr>
            <a:t>Navbar</a:t>
          </a:r>
          <a:endParaRPr lang="en-US" sz="2400" dirty="0">
            <a:solidFill>
              <a:schemeClr val="tx1"/>
            </a:solidFill>
          </a:endParaRPr>
        </a:p>
      </dgm:t>
    </dgm:pt>
    <dgm:pt modelId="{9AF922A4-DF29-496A-BAC4-C30156BFFB5E}" type="parTrans" cxnId="{AA0670C6-104F-41D2-B5DB-0EAFE0C0335B}">
      <dgm:prSet/>
      <dgm:spPr/>
      <dgm:t>
        <a:bodyPr/>
        <a:lstStyle/>
        <a:p>
          <a:endParaRPr lang="en-US"/>
        </a:p>
      </dgm:t>
    </dgm:pt>
    <dgm:pt modelId="{2835E891-CB67-44D7-B275-5C1E6B126501}" type="sibTrans" cxnId="{AA0670C6-104F-41D2-B5DB-0EAFE0C0335B}">
      <dgm:prSet/>
      <dgm:spPr/>
      <dgm:t>
        <a:bodyPr/>
        <a:lstStyle/>
        <a:p>
          <a:endParaRPr lang="en-US"/>
        </a:p>
      </dgm:t>
    </dgm:pt>
    <dgm:pt modelId="{FB807439-D5D8-45CB-9CE2-EEDADF1563CF}">
      <dgm:prSet phldrT="[Text]" custT="1"/>
      <dgm:spPr>
        <a:solidFill>
          <a:schemeClr val="bg1">
            <a:lumMod val="85000"/>
          </a:schemeClr>
        </a:solidFill>
      </dgm:spPr>
      <dgm:t>
        <a:bodyPr/>
        <a:lstStyle/>
        <a:p>
          <a:r>
            <a:rPr lang="en-US" sz="2400" dirty="0" smtClean="0">
              <a:solidFill>
                <a:schemeClr val="tx1"/>
              </a:solidFill>
            </a:rPr>
            <a:t>Sidebar</a:t>
          </a:r>
          <a:endParaRPr lang="en-US" sz="2400" dirty="0">
            <a:solidFill>
              <a:schemeClr val="tx1"/>
            </a:solidFill>
          </a:endParaRPr>
        </a:p>
      </dgm:t>
    </dgm:pt>
    <dgm:pt modelId="{238FE56F-8E76-488F-877A-29223452AC50}" type="parTrans" cxnId="{A0FBA26A-5186-454B-A769-1346E07A4AB5}">
      <dgm:prSet/>
      <dgm:spPr/>
      <dgm:t>
        <a:bodyPr/>
        <a:lstStyle/>
        <a:p>
          <a:endParaRPr lang="en-US"/>
        </a:p>
      </dgm:t>
    </dgm:pt>
    <dgm:pt modelId="{A8D301A2-6F0C-4231-9DF5-15E63AB92675}" type="sibTrans" cxnId="{A0FBA26A-5186-454B-A769-1346E07A4AB5}">
      <dgm:prSet/>
      <dgm:spPr/>
      <dgm:t>
        <a:bodyPr/>
        <a:lstStyle/>
        <a:p>
          <a:endParaRPr lang="en-US"/>
        </a:p>
      </dgm:t>
    </dgm:pt>
    <dgm:pt modelId="{EEF57299-69C5-4DDD-9D19-7F83ABE1F209}">
      <dgm:prSet phldrT="[Text]" custT="1"/>
      <dgm:spPr>
        <a:solidFill>
          <a:schemeClr val="bg1">
            <a:lumMod val="85000"/>
          </a:schemeClr>
        </a:solidFill>
      </dgm:spPr>
      <dgm:t>
        <a:bodyPr/>
        <a:lstStyle/>
        <a:p>
          <a:r>
            <a:rPr lang="en-US" sz="2400" dirty="0" smtClean="0">
              <a:solidFill>
                <a:schemeClr val="tx1"/>
              </a:solidFill>
            </a:rPr>
            <a:t>Courses</a:t>
          </a:r>
          <a:endParaRPr lang="en-US" sz="2400" dirty="0">
            <a:solidFill>
              <a:schemeClr val="tx1"/>
            </a:solidFill>
          </a:endParaRPr>
        </a:p>
      </dgm:t>
    </dgm:pt>
    <dgm:pt modelId="{D245C581-8C63-4916-85D1-3E009761B50D}" type="parTrans" cxnId="{646A1930-F5B9-4A7F-B56D-FF48E35E5447}">
      <dgm:prSet/>
      <dgm:spPr/>
      <dgm:t>
        <a:bodyPr/>
        <a:lstStyle/>
        <a:p>
          <a:endParaRPr lang="en-US"/>
        </a:p>
      </dgm:t>
    </dgm:pt>
    <dgm:pt modelId="{A04FA71E-491E-4AE3-89D4-320D7AB6D85A}" type="sibTrans" cxnId="{646A1930-F5B9-4A7F-B56D-FF48E35E5447}">
      <dgm:prSet/>
      <dgm:spPr/>
      <dgm:t>
        <a:bodyPr/>
        <a:lstStyle/>
        <a:p>
          <a:endParaRPr lang="en-US"/>
        </a:p>
      </dgm:t>
    </dgm:pt>
    <dgm:pt modelId="{B6A8CF1B-A19F-4487-8134-0D432EC66F1D}" type="pres">
      <dgm:prSet presAssocID="{783139DC-3561-46D9-89A3-F5EA4BD9C23D}" presName="Name0" presStyleCnt="0">
        <dgm:presLayoutVars>
          <dgm:chPref val="1"/>
          <dgm:dir/>
          <dgm:animOne val="branch"/>
          <dgm:animLvl val="lvl"/>
          <dgm:resizeHandles/>
        </dgm:presLayoutVars>
      </dgm:prSet>
      <dgm:spPr/>
      <dgm:t>
        <a:bodyPr/>
        <a:lstStyle/>
        <a:p>
          <a:endParaRPr lang="en-US"/>
        </a:p>
      </dgm:t>
    </dgm:pt>
    <dgm:pt modelId="{193C1AD8-321A-4CF6-999A-220359CAE8F0}" type="pres">
      <dgm:prSet presAssocID="{36B6770B-FD2C-4E1C-B4F6-F63BDF055CD1}" presName="vertOne" presStyleCnt="0"/>
      <dgm:spPr/>
    </dgm:pt>
    <dgm:pt modelId="{D9879FFE-6303-4480-A4E3-168D6C6D2BDC}" type="pres">
      <dgm:prSet presAssocID="{36B6770B-FD2C-4E1C-B4F6-F63BDF055CD1}" presName="txOne" presStyleLbl="node0" presStyleIdx="0" presStyleCnt="1" custScaleY="71964">
        <dgm:presLayoutVars>
          <dgm:chPref val="3"/>
        </dgm:presLayoutVars>
      </dgm:prSet>
      <dgm:spPr>
        <a:prstGeom prst="rect">
          <a:avLst/>
        </a:prstGeom>
      </dgm:spPr>
      <dgm:t>
        <a:bodyPr/>
        <a:lstStyle/>
        <a:p>
          <a:endParaRPr lang="en-US"/>
        </a:p>
      </dgm:t>
    </dgm:pt>
    <dgm:pt modelId="{9CAE426B-3AE8-443F-899A-E90158D886FF}" type="pres">
      <dgm:prSet presAssocID="{36B6770B-FD2C-4E1C-B4F6-F63BDF055CD1}" presName="parTransOne" presStyleCnt="0"/>
      <dgm:spPr/>
    </dgm:pt>
    <dgm:pt modelId="{6E648B5B-5580-45CF-BE33-FC3A1EE21041}" type="pres">
      <dgm:prSet presAssocID="{36B6770B-FD2C-4E1C-B4F6-F63BDF055CD1}" presName="horzOne" presStyleCnt="0"/>
      <dgm:spPr/>
    </dgm:pt>
    <dgm:pt modelId="{09D9D854-2613-4D7E-8C70-41121B19A3F7}" type="pres">
      <dgm:prSet presAssocID="{FB807439-D5D8-45CB-9CE2-EEDADF1563CF}" presName="vertTwo" presStyleCnt="0"/>
      <dgm:spPr/>
    </dgm:pt>
    <dgm:pt modelId="{5C8B21B2-F225-485D-A488-8B9AF1627111}" type="pres">
      <dgm:prSet presAssocID="{FB807439-D5D8-45CB-9CE2-EEDADF1563CF}" presName="txTwo" presStyleLbl="node2" presStyleIdx="0" presStyleCnt="2" custScaleX="135047" custScaleY="372413">
        <dgm:presLayoutVars>
          <dgm:chPref val="3"/>
        </dgm:presLayoutVars>
      </dgm:prSet>
      <dgm:spPr>
        <a:prstGeom prst="rect">
          <a:avLst/>
        </a:prstGeom>
      </dgm:spPr>
      <dgm:t>
        <a:bodyPr/>
        <a:lstStyle/>
        <a:p>
          <a:endParaRPr lang="en-US"/>
        </a:p>
      </dgm:t>
    </dgm:pt>
    <dgm:pt modelId="{FCDCE797-4815-4947-B915-B67095FD9A05}" type="pres">
      <dgm:prSet presAssocID="{FB807439-D5D8-45CB-9CE2-EEDADF1563CF}" presName="horzTwo" presStyleCnt="0"/>
      <dgm:spPr/>
    </dgm:pt>
    <dgm:pt modelId="{9246A5B8-4E79-4199-A2B0-49FF23FAA26D}" type="pres">
      <dgm:prSet presAssocID="{A8D301A2-6F0C-4231-9DF5-15E63AB92675}" presName="sibSpaceTwo" presStyleCnt="0"/>
      <dgm:spPr/>
    </dgm:pt>
    <dgm:pt modelId="{4897632B-A16A-4CBE-9D79-69DE6BA32CEC}" type="pres">
      <dgm:prSet presAssocID="{EEF57299-69C5-4DDD-9D19-7F83ABE1F209}" presName="vertTwo" presStyleCnt="0"/>
      <dgm:spPr/>
    </dgm:pt>
    <dgm:pt modelId="{E9676196-AE33-447B-9B03-784E88971E40}" type="pres">
      <dgm:prSet presAssocID="{EEF57299-69C5-4DDD-9D19-7F83ABE1F209}" presName="txTwo" presStyleLbl="node2" presStyleIdx="1" presStyleCnt="2" custScaleX="371068" custScaleY="369530" custLinFactNeighborX="-578" custLinFactNeighborY="0">
        <dgm:presLayoutVars>
          <dgm:chPref val="3"/>
        </dgm:presLayoutVars>
      </dgm:prSet>
      <dgm:spPr>
        <a:prstGeom prst="rect">
          <a:avLst/>
        </a:prstGeom>
      </dgm:spPr>
      <dgm:t>
        <a:bodyPr/>
        <a:lstStyle/>
        <a:p>
          <a:endParaRPr lang="en-US"/>
        </a:p>
      </dgm:t>
    </dgm:pt>
    <dgm:pt modelId="{CA12FDF5-1D88-46B6-9493-8D0F8D6DA3A2}" type="pres">
      <dgm:prSet presAssocID="{EEF57299-69C5-4DDD-9D19-7F83ABE1F209}" presName="horzTwo" presStyleCnt="0"/>
      <dgm:spPr/>
    </dgm:pt>
  </dgm:ptLst>
  <dgm:cxnLst>
    <dgm:cxn modelId="{7BB1C3D1-984E-4B80-8168-3DA7FF21548F}" type="presOf" srcId="{783139DC-3561-46D9-89A3-F5EA4BD9C23D}" destId="{B6A8CF1B-A19F-4487-8134-0D432EC66F1D}" srcOrd="0" destOrd="0" presId="urn:microsoft.com/office/officeart/2005/8/layout/hierarchy4"/>
    <dgm:cxn modelId="{2BC85CE8-170F-4162-A4BD-7DB9E31CAA92}" type="presOf" srcId="{36B6770B-FD2C-4E1C-B4F6-F63BDF055CD1}" destId="{D9879FFE-6303-4480-A4E3-168D6C6D2BDC}" srcOrd="0" destOrd="0" presId="urn:microsoft.com/office/officeart/2005/8/layout/hierarchy4"/>
    <dgm:cxn modelId="{A6031910-F196-4B69-9233-1E836C650E98}" type="presOf" srcId="{FB807439-D5D8-45CB-9CE2-EEDADF1563CF}" destId="{5C8B21B2-F225-485D-A488-8B9AF1627111}" srcOrd="0" destOrd="0" presId="urn:microsoft.com/office/officeart/2005/8/layout/hierarchy4"/>
    <dgm:cxn modelId="{A0FBA26A-5186-454B-A769-1346E07A4AB5}" srcId="{36B6770B-FD2C-4E1C-B4F6-F63BDF055CD1}" destId="{FB807439-D5D8-45CB-9CE2-EEDADF1563CF}" srcOrd="0" destOrd="0" parTransId="{238FE56F-8E76-488F-877A-29223452AC50}" sibTransId="{A8D301A2-6F0C-4231-9DF5-15E63AB92675}"/>
    <dgm:cxn modelId="{38C15474-934A-498C-BA21-1139CC676929}" type="presOf" srcId="{EEF57299-69C5-4DDD-9D19-7F83ABE1F209}" destId="{E9676196-AE33-447B-9B03-784E88971E40}" srcOrd="0" destOrd="0" presId="urn:microsoft.com/office/officeart/2005/8/layout/hierarchy4"/>
    <dgm:cxn modelId="{646A1930-F5B9-4A7F-B56D-FF48E35E5447}" srcId="{36B6770B-FD2C-4E1C-B4F6-F63BDF055CD1}" destId="{EEF57299-69C5-4DDD-9D19-7F83ABE1F209}" srcOrd="1" destOrd="0" parTransId="{D245C581-8C63-4916-85D1-3E009761B50D}" sibTransId="{A04FA71E-491E-4AE3-89D4-320D7AB6D85A}"/>
    <dgm:cxn modelId="{AA0670C6-104F-41D2-B5DB-0EAFE0C0335B}" srcId="{783139DC-3561-46D9-89A3-F5EA4BD9C23D}" destId="{36B6770B-FD2C-4E1C-B4F6-F63BDF055CD1}" srcOrd="0" destOrd="0" parTransId="{9AF922A4-DF29-496A-BAC4-C30156BFFB5E}" sibTransId="{2835E891-CB67-44D7-B275-5C1E6B126501}"/>
    <dgm:cxn modelId="{F05F39AF-34D0-4934-A9FA-C201296362C3}" type="presParOf" srcId="{B6A8CF1B-A19F-4487-8134-0D432EC66F1D}" destId="{193C1AD8-321A-4CF6-999A-220359CAE8F0}" srcOrd="0" destOrd="0" presId="urn:microsoft.com/office/officeart/2005/8/layout/hierarchy4"/>
    <dgm:cxn modelId="{CFA1F639-A5C4-48B5-A25C-590051F3367B}" type="presParOf" srcId="{193C1AD8-321A-4CF6-999A-220359CAE8F0}" destId="{D9879FFE-6303-4480-A4E3-168D6C6D2BDC}" srcOrd="0" destOrd="0" presId="urn:microsoft.com/office/officeart/2005/8/layout/hierarchy4"/>
    <dgm:cxn modelId="{F557B3A1-5AAD-4265-B5F8-A7814B53A7EC}" type="presParOf" srcId="{193C1AD8-321A-4CF6-999A-220359CAE8F0}" destId="{9CAE426B-3AE8-443F-899A-E90158D886FF}" srcOrd="1" destOrd="0" presId="urn:microsoft.com/office/officeart/2005/8/layout/hierarchy4"/>
    <dgm:cxn modelId="{93089839-D50F-4DB1-8429-AA528123D70B}" type="presParOf" srcId="{193C1AD8-321A-4CF6-999A-220359CAE8F0}" destId="{6E648B5B-5580-45CF-BE33-FC3A1EE21041}" srcOrd="2" destOrd="0" presId="urn:microsoft.com/office/officeart/2005/8/layout/hierarchy4"/>
    <dgm:cxn modelId="{1E9DA497-CBC0-4334-BDF3-B973F65923C2}" type="presParOf" srcId="{6E648B5B-5580-45CF-BE33-FC3A1EE21041}" destId="{09D9D854-2613-4D7E-8C70-41121B19A3F7}" srcOrd="0" destOrd="0" presId="urn:microsoft.com/office/officeart/2005/8/layout/hierarchy4"/>
    <dgm:cxn modelId="{BE0E9D9A-AD56-414C-9D03-D16741DC79AE}" type="presParOf" srcId="{09D9D854-2613-4D7E-8C70-41121B19A3F7}" destId="{5C8B21B2-F225-485D-A488-8B9AF1627111}" srcOrd="0" destOrd="0" presId="urn:microsoft.com/office/officeart/2005/8/layout/hierarchy4"/>
    <dgm:cxn modelId="{743E2987-E28E-45C9-9DFE-4638CA5ABF63}" type="presParOf" srcId="{09D9D854-2613-4D7E-8C70-41121B19A3F7}" destId="{FCDCE797-4815-4947-B915-B67095FD9A05}" srcOrd="1" destOrd="0" presId="urn:microsoft.com/office/officeart/2005/8/layout/hierarchy4"/>
    <dgm:cxn modelId="{AE823E2D-0621-4D25-ABA9-B6FCED93D2AC}" type="presParOf" srcId="{6E648B5B-5580-45CF-BE33-FC3A1EE21041}" destId="{9246A5B8-4E79-4199-A2B0-49FF23FAA26D}" srcOrd="1" destOrd="0" presId="urn:microsoft.com/office/officeart/2005/8/layout/hierarchy4"/>
    <dgm:cxn modelId="{87566891-2900-44F5-8D2B-C58685BFFE66}" type="presParOf" srcId="{6E648B5B-5580-45CF-BE33-FC3A1EE21041}" destId="{4897632B-A16A-4CBE-9D79-69DE6BA32CEC}" srcOrd="2" destOrd="0" presId="urn:microsoft.com/office/officeart/2005/8/layout/hierarchy4"/>
    <dgm:cxn modelId="{E1A01E1B-E7E9-427A-8DB0-4C1FEF22FEAF}" type="presParOf" srcId="{4897632B-A16A-4CBE-9D79-69DE6BA32CEC}" destId="{E9676196-AE33-447B-9B03-784E88971E40}" srcOrd="0" destOrd="0" presId="urn:microsoft.com/office/officeart/2005/8/layout/hierarchy4"/>
    <dgm:cxn modelId="{E00E7C02-86BF-4A94-8714-7E73E17204BD}" type="presParOf" srcId="{4897632B-A16A-4CBE-9D79-69DE6BA32CEC}" destId="{CA12FDF5-1D88-46B6-9493-8D0F8D6DA3A2}"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3BB565-9788-4521-AD5C-A5B918B063EE}"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30A6F2A1-08E1-44DD-928F-91ACDCA901BE}">
      <dgm:prSet phldrT="[Text]" custT="1"/>
      <dgm:spPr/>
      <dgm:t>
        <a:bodyPr/>
        <a:lstStyle/>
        <a:p>
          <a:r>
            <a:rPr lang="en-US" sz="1600" dirty="0" smtClean="0"/>
            <a:t>App</a:t>
          </a:r>
          <a:endParaRPr lang="en-US" sz="1600" dirty="0"/>
        </a:p>
      </dgm:t>
    </dgm:pt>
    <dgm:pt modelId="{73367B2B-1F30-4F10-88BE-25D6588BAC82}" type="parTrans" cxnId="{DA77C95D-F434-406E-A55A-F03693AB2356}">
      <dgm:prSet/>
      <dgm:spPr/>
      <dgm:t>
        <a:bodyPr/>
        <a:lstStyle/>
        <a:p>
          <a:endParaRPr lang="en-US"/>
        </a:p>
      </dgm:t>
    </dgm:pt>
    <dgm:pt modelId="{77DDFAED-6DCD-4986-A1E3-2F64561340DB}" type="sibTrans" cxnId="{DA77C95D-F434-406E-A55A-F03693AB2356}">
      <dgm:prSet/>
      <dgm:spPr/>
      <dgm:t>
        <a:bodyPr/>
        <a:lstStyle/>
        <a:p>
          <a:endParaRPr lang="en-US"/>
        </a:p>
      </dgm:t>
    </dgm:pt>
    <dgm:pt modelId="{80D7508B-A443-41BF-826A-9A0D584BF0E9}">
      <dgm:prSet phldrT="[Text]" custT="1"/>
      <dgm:spPr/>
      <dgm:t>
        <a:bodyPr/>
        <a:lstStyle/>
        <a:p>
          <a:r>
            <a:rPr lang="en-US" sz="1600" dirty="0" err="1" smtClean="0"/>
            <a:t>Navbar</a:t>
          </a:r>
          <a:endParaRPr lang="en-US" sz="1600" dirty="0"/>
        </a:p>
      </dgm:t>
    </dgm:pt>
    <dgm:pt modelId="{DF1DCF42-A63A-46F7-A806-2B4228BDCB32}" type="parTrans" cxnId="{AA8E0C9C-C11C-4E94-B813-4CEA97FEDAE9}">
      <dgm:prSet/>
      <dgm:spPr/>
      <dgm:t>
        <a:bodyPr/>
        <a:lstStyle/>
        <a:p>
          <a:endParaRPr lang="en-US"/>
        </a:p>
      </dgm:t>
    </dgm:pt>
    <dgm:pt modelId="{0F852256-D2C0-4308-BAF9-24BCB3F9F96E}" type="sibTrans" cxnId="{AA8E0C9C-C11C-4E94-B813-4CEA97FEDAE9}">
      <dgm:prSet/>
      <dgm:spPr/>
      <dgm:t>
        <a:bodyPr/>
        <a:lstStyle/>
        <a:p>
          <a:endParaRPr lang="en-US"/>
        </a:p>
      </dgm:t>
    </dgm:pt>
    <dgm:pt modelId="{CA87B31B-618D-409C-956A-C3345D7C31BC}">
      <dgm:prSet phldrT="[Text]" custT="1"/>
      <dgm:spPr/>
      <dgm:t>
        <a:bodyPr/>
        <a:lstStyle/>
        <a:p>
          <a:r>
            <a:rPr lang="en-US" sz="1600" dirty="0" smtClean="0"/>
            <a:t>Courses</a:t>
          </a:r>
          <a:endParaRPr lang="en-US" sz="1600" dirty="0"/>
        </a:p>
      </dgm:t>
    </dgm:pt>
    <dgm:pt modelId="{1CAB74C5-F50D-47EA-9836-649D5620EB9E}" type="parTrans" cxnId="{7770F21D-3978-498B-A601-67BFCC56DC15}">
      <dgm:prSet/>
      <dgm:spPr/>
      <dgm:t>
        <a:bodyPr/>
        <a:lstStyle/>
        <a:p>
          <a:endParaRPr lang="en-US"/>
        </a:p>
      </dgm:t>
    </dgm:pt>
    <dgm:pt modelId="{558FAA68-CA6D-4E72-A378-03F31689CBC7}" type="sibTrans" cxnId="{7770F21D-3978-498B-A601-67BFCC56DC15}">
      <dgm:prSet/>
      <dgm:spPr/>
      <dgm:t>
        <a:bodyPr/>
        <a:lstStyle/>
        <a:p>
          <a:endParaRPr lang="en-US"/>
        </a:p>
      </dgm:t>
    </dgm:pt>
    <dgm:pt modelId="{7AF50694-D3A8-45D1-9388-9990CB956428}">
      <dgm:prSet phldrT="[Text]" custT="1"/>
      <dgm:spPr/>
      <dgm:t>
        <a:bodyPr/>
        <a:lstStyle/>
        <a:p>
          <a:r>
            <a:rPr lang="en-US" sz="1600" dirty="0" smtClean="0"/>
            <a:t>Course</a:t>
          </a:r>
          <a:endParaRPr lang="en-US" sz="1600" dirty="0"/>
        </a:p>
      </dgm:t>
    </dgm:pt>
    <dgm:pt modelId="{886DFC43-D69B-42F6-8C1D-CD0819D3129D}" type="parTrans" cxnId="{66924804-4131-4619-9E03-3EC657D662DC}">
      <dgm:prSet/>
      <dgm:spPr/>
      <dgm:t>
        <a:bodyPr/>
        <a:lstStyle/>
        <a:p>
          <a:endParaRPr lang="en-US"/>
        </a:p>
      </dgm:t>
    </dgm:pt>
    <dgm:pt modelId="{7AA40709-B009-4D91-8EEA-306331C1DA8B}" type="sibTrans" cxnId="{66924804-4131-4619-9E03-3EC657D662DC}">
      <dgm:prSet/>
      <dgm:spPr/>
      <dgm:t>
        <a:bodyPr/>
        <a:lstStyle/>
        <a:p>
          <a:endParaRPr lang="en-US"/>
        </a:p>
      </dgm:t>
    </dgm:pt>
    <dgm:pt modelId="{D37C28B1-92D4-494F-8FC0-BF4AFB18AC68}">
      <dgm:prSet phldrT="[Text]" custT="1"/>
      <dgm:spPr/>
      <dgm:t>
        <a:bodyPr/>
        <a:lstStyle/>
        <a:p>
          <a:r>
            <a:rPr lang="en-US" sz="1600" dirty="0" smtClean="0"/>
            <a:t>Sidebar</a:t>
          </a:r>
          <a:endParaRPr lang="en-US" sz="1600" dirty="0"/>
        </a:p>
      </dgm:t>
    </dgm:pt>
    <dgm:pt modelId="{4BD497D1-D4AD-4EE2-86A9-C0AF6B5F3150}" type="parTrans" cxnId="{13963A1C-4626-4241-BADA-DBB516D60120}">
      <dgm:prSet/>
      <dgm:spPr/>
      <dgm:t>
        <a:bodyPr/>
        <a:lstStyle/>
        <a:p>
          <a:endParaRPr lang="en-US"/>
        </a:p>
      </dgm:t>
    </dgm:pt>
    <dgm:pt modelId="{A58C2497-C7E3-40EC-81EE-5FFED3268E60}" type="sibTrans" cxnId="{13963A1C-4626-4241-BADA-DBB516D60120}">
      <dgm:prSet/>
      <dgm:spPr/>
      <dgm:t>
        <a:bodyPr/>
        <a:lstStyle/>
        <a:p>
          <a:endParaRPr lang="en-US"/>
        </a:p>
      </dgm:t>
    </dgm:pt>
    <dgm:pt modelId="{1F020B80-ED52-45A1-8C69-94D03ED48B4E}">
      <dgm:prSet phldrT="[Text]" custT="1"/>
      <dgm:spPr/>
      <dgm:t>
        <a:bodyPr/>
        <a:lstStyle/>
        <a:p>
          <a:r>
            <a:rPr lang="en-US" sz="1600" dirty="0" smtClean="0"/>
            <a:t>Rating</a:t>
          </a:r>
          <a:endParaRPr lang="en-US" sz="1600" dirty="0"/>
        </a:p>
      </dgm:t>
    </dgm:pt>
    <dgm:pt modelId="{66B127FD-5030-490B-84CE-75F4F728DBF8}" type="parTrans" cxnId="{FEF3E1B1-C7C4-44F7-B877-B14A7371FC41}">
      <dgm:prSet/>
      <dgm:spPr/>
      <dgm:t>
        <a:bodyPr/>
        <a:lstStyle/>
        <a:p>
          <a:endParaRPr lang="en-US"/>
        </a:p>
      </dgm:t>
    </dgm:pt>
    <dgm:pt modelId="{EE5516BC-D598-49E2-859E-52AF4E41F565}" type="sibTrans" cxnId="{FEF3E1B1-C7C4-44F7-B877-B14A7371FC41}">
      <dgm:prSet/>
      <dgm:spPr/>
      <dgm:t>
        <a:bodyPr/>
        <a:lstStyle/>
        <a:p>
          <a:endParaRPr lang="en-US"/>
        </a:p>
      </dgm:t>
    </dgm:pt>
    <dgm:pt modelId="{64B31108-7867-4DCC-840A-5C1FE8989ACC}" type="pres">
      <dgm:prSet presAssocID="{F23BB565-9788-4521-AD5C-A5B918B063EE}" presName="mainComposite" presStyleCnt="0">
        <dgm:presLayoutVars>
          <dgm:chPref val="1"/>
          <dgm:dir/>
          <dgm:animOne val="branch"/>
          <dgm:animLvl val="lvl"/>
          <dgm:resizeHandles val="exact"/>
        </dgm:presLayoutVars>
      </dgm:prSet>
      <dgm:spPr/>
      <dgm:t>
        <a:bodyPr/>
        <a:lstStyle/>
        <a:p>
          <a:endParaRPr lang="en-US"/>
        </a:p>
      </dgm:t>
    </dgm:pt>
    <dgm:pt modelId="{D4FF384A-3B7B-4BE7-B76E-9FD8D0F8B5E5}" type="pres">
      <dgm:prSet presAssocID="{F23BB565-9788-4521-AD5C-A5B918B063EE}" presName="hierFlow" presStyleCnt="0"/>
      <dgm:spPr/>
    </dgm:pt>
    <dgm:pt modelId="{ECBE7B3E-6A4D-47E2-867B-BA5C79E79F20}" type="pres">
      <dgm:prSet presAssocID="{F23BB565-9788-4521-AD5C-A5B918B063EE}" presName="hierChild1" presStyleCnt="0">
        <dgm:presLayoutVars>
          <dgm:chPref val="1"/>
          <dgm:animOne val="branch"/>
          <dgm:animLvl val="lvl"/>
        </dgm:presLayoutVars>
      </dgm:prSet>
      <dgm:spPr/>
    </dgm:pt>
    <dgm:pt modelId="{CEB86BE1-9B68-4E3D-B3CB-2BC96F40D2CD}" type="pres">
      <dgm:prSet presAssocID="{30A6F2A1-08E1-44DD-928F-91ACDCA901BE}" presName="Name14" presStyleCnt="0"/>
      <dgm:spPr/>
    </dgm:pt>
    <dgm:pt modelId="{8FCB3547-57CA-4FB7-BA12-3EFCA3F99E8B}" type="pres">
      <dgm:prSet presAssocID="{30A6F2A1-08E1-44DD-928F-91ACDCA901BE}" presName="level1Shape" presStyleLbl="node0" presStyleIdx="0" presStyleCnt="1">
        <dgm:presLayoutVars>
          <dgm:chPref val="3"/>
        </dgm:presLayoutVars>
      </dgm:prSet>
      <dgm:spPr/>
      <dgm:t>
        <a:bodyPr/>
        <a:lstStyle/>
        <a:p>
          <a:endParaRPr lang="en-US"/>
        </a:p>
      </dgm:t>
    </dgm:pt>
    <dgm:pt modelId="{01A00B03-EB45-473D-881C-03B199A6BAAA}" type="pres">
      <dgm:prSet presAssocID="{30A6F2A1-08E1-44DD-928F-91ACDCA901BE}" presName="hierChild2" presStyleCnt="0"/>
      <dgm:spPr/>
    </dgm:pt>
    <dgm:pt modelId="{481F7F8B-1FCA-4B5E-B41B-A815C74E0DE7}" type="pres">
      <dgm:prSet presAssocID="{DF1DCF42-A63A-46F7-A806-2B4228BDCB32}" presName="Name19" presStyleLbl="parChTrans1D2" presStyleIdx="0" presStyleCnt="3"/>
      <dgm:spPr/>
      <dgm:t>
        <a:bodyPr/>
        <a:lstStyle/>
        <a:p>
          <a:endParaRPr lang="en-US"/>
        </a:p>
      </dgm:t>
    </dgm:pt>
    <dgm:pt modelId="{B637D07A-F84B-4B1E-BCBF-C36FA3D26F75}" type="pres">
      <dgm:prSet presAssocID="{80D7508B-A443-41BF-826A-9A0D584BF0E9}" presName="Name21" presStyleCnt="0"/>
      <dgm:spPr/>
    </dgm:pt>
    <dgm:pt modelId="{DC780A7D-623A-41A6-A0DE-5E64695C8118}" type="pres">
      <dgm:prSet presAssocID="{80D7508B-A443-41BF-826A-9A0D584BF0E9}" presName="level2Shape" presStyleLbl="node2" presStyleIdx="0" presStyleCnt="3"/>
      <dgm:spPr/>
      <dgm:t>
        <a:bodyPr/>
        <a:lstStyle/>
        <a:p>
          <a:endParaRPr lang="en-US"/>
        </a:p>
      </dgm:t>
    </dgm:pt>
    <dgm:pt modelId="{3696EEBF-D9B0-4DE6-A790-F9C7F1665669}" type="pres">
      <dgm:prSet presAssocID="{80D7508B-A443-41BF-826A-9A0D584BF0E9}" presName="hierChild3" presStyleCnt="0"/>
      <dgm:spPr/>
    </dgm:pt>
    <dgm:pt modelId="{FBDF6037-BE63-4AF5-BF44-EA6D1B806F09}" type="pres">
      <dgm:prSet presAssocID="{1CAB74C5-F50D-47EA-9836-649D5620EB9E}" presName="Name19" presStyleLbl="parChTrans1D2" presStyleIdx="1" presStyleCnt="3"/>
      <dgm:spPr/>
      <dgm:t>
        <a:bodyPr/>
        <a:lstStyle/>
        <a:p>
          <a:endParaRPr lang="en-US"/>
        </a:p>
      </dgm:t>
    </dgm:pt>
    <dgm:pt modelId="{F75E019D-66B3-4308-B3E7-83200CB4ED9D}" type="pres">
      <dgm:prSet presAssocID="{CA87B31B-618D-409C-956A-C3345D7C31BC}" presName="Name21" presStyleCnt="0"/>
      <dgm:spPr/>
    </dgm:pt>
    <dgm:pt modelId="{80646AD8-870B-49C9-BB92-A3AA3444DCF8}" type="pres">
      <dgm:prSet presAssocID="{CA87B31B-618D-409C-956A-C3345D7C31BC}" presName="level2Shape" presStyleLbl="node2" presStyleIdx="1" presStyleCnt="3"/>
      <dgm:spPr/>
      <dgm:t>
        <a:bodyPr/>
        <a:lstStyle/>
        <a:p>
          <a:endParaRPr lang="en-US"/>
        </a:p>
      </dgm:t>
    </dgm:pt>
    <dgm:pt modelId="{0A069855-AB0D-491E-91C7-7FEBDF5DC3A3}" type="pres">
      <dgm:prSet presAssocID="{CA87B31B-618D-409C-956A-C3345D7C31BC}" presName="hierChild3" presStyleCnt="0"/>
      <dgm:spPr/>
    </dgm:pt>
    <dgm:pt modelId="{27267A3C-D2AD-43B5-A0C7-5D6CA2839A72}" type="pres">
      <dgm:prSet presAssocID="{886DFC43-D69B-42F6-8C1D-CD0819D3129D}" presName="Name19" presStyleLbl="parChTrans1D3" presStyleIdx="0" presStyleCnt="1"/>
      <dgm:spPr/>
      <dgm:t>
        <a:bodyPr/>
        <a:lstStyle/>
        <a:p>
          <a:endParaRPr lang="en-US"/>
        </a:p>
      </dgm:t>
    </dgm:pt>
    <dgm:pt modelId="{A52B5680-C7F2-4621-A983-A00DC6E83A24}" type="pres">
      <dgm:prSet presAssocID="{7AF50694-D3A8-45D1-9388-9990CB956428}" presName="Name21" presStyleCnt="0"/>
      <dgm:spPr/>
    </dgm:pt>
    <dgm:pt modelId="{A99D3458-256A-440D-A1BC-FB3C491DB91A}" type="pres">
      <dgm:prSet presAssocID="{7AF50694-D3A8-45D1-9388-9990CB956428}" presName="level2Shape" presStyleLbl="node3" presStyleIdx="0" presStyleCnt="1"/>
      <dgm:spPr/>
      <dgm:t>
        <a:bodyPr/>
        <a:lstStyle/>
        <a:p>
          <a:endParaRPr lang="en-US"/>
        </a:p>
      </dgm:t>
    </dgm:pt>
    <dgm:pt modelId="{8784C240-B026-45E9-AEC5-E6058AE87399}" type="pres">
      <dgm:prSet presAssocID="{7AF50694-D3A8-45D1-9388-9990CB956428}" presName="hierChild3" presStyleCnt="0"/>
      <dgm:spPr/>
    </dgm:pt>
    <dgm:pt modelId="{45256D69-ADDB-4FCB-851D-E4F15BA85A2D}" type="pres">
      <dgm:prSet presAssocID="{66B127FD-5030-490B-84CE-75F4F728DBF8}" presName="Name19" presStyleLbl="parChTrans1D4" presStyleIdx="0" presStyleCnt="1"/>
      <dgm:spPr/>
      <dgm:t>
        <a:bodyPr/>
        <a:lstStyle/>
        <a:p>
          <a:endParaRPr lang="en-US"/>
        </a:p>
      </dgm:t>
    </dgm:pt>
    <dgm:pt modelId="{67403404-98C9-4F0E-AF6D-80529F0F5851}" type="pres">
      <dgm:prSet presAssocID="{1F020B80-ED52-45A1-8C69-94D03ED48B4E}" presName="Name21" presStyleCnt="0"/>
      <dgm:spPr/>
    </dgm:pt>
    <dgm:pt modelId="{EC6BC673-A938-4E5C-9F38-76E3D7949D9D}" type="pres">
      <dgm:prSet presAssocID="{1F020B80-ED52-45A1-8C69-94D03ED48B4E}" presName="level2Shape" presStyleLbl="node4" presStyleIdx="0" presStyleCnt="1"/>
      <dgm:spPr/>
      <dgm:t>
        <a:bodyPr/>
        <a:lstStyle/>
        <a:p>
          <a:endParaRPr lang="en-US"/>
        </a:p>
      </dgm:t>
    </dgm:pt>
    <dgm:pt modelId="{11AB58A9-5428-47EA-A6B9-F40EEF5D3B09}" type="pres">
      <dgm:prSet presAssocID="{1F020B80-ED52-45A1-8C69-94D03ED48B4E}" presName="hierChild3" presStyleCnt="0"/>
      <dgm:spPr/>
    </dgm:pt>
    <dgm:pt modelId="{9D86AC11-2E32-42A8-AAFF-6F62D4CFC3EF}" type="pres">
      <dgm:prSet presAssocID="{4BD497D1-D4AD-4EE2-86A9-C0AF6B5F3150}" presName="Name19" presStyleLbl="parChTrans1D2" presStyleIdx="2" presStyleCnt="3"/>
      <dgm:spPr/>
      <dgm:t>
        <a:bodyPr/>
        <a:lstStyle/>
        <a:p>
          <a:endParaRPr lang="en-US"/>
        </a:p>
      </dgm:t>
    </dgm:pt>
    <dgm:pt modelId="{ECF25CF8-3725-4965-99C7-5E031F6B8902}" type="pres">
      <dgm:prSet presAssocID="{D37C28B1-92D4-494F-8FC0-BF4AFB18AC68}" presName="Name21" presStyleCnt="0"/>
      <dgm:spPr/>
    </dgm:pt>
    <dgm:pt modelId="{69142778-FDCC-41A4-B10C-1A052891EE75}" type="pres">
      <dgm:prSet presAssocID="{D37C28B1-92D4-494F-8FC0-BF4AFB18AC68}" presName="level2Shape" presStyleLbl="node2" presStyleIdx="2" presStyleCnt="3"/>
      <dgm:spPr/>
      <dgm:t>
        <a:bodyPr/>
        <a:lstStyle/>
        <a:p>
          <a:endParaRPr lang="en-US"/>
        </a:p>
      </dgm:t>
    </dgm:pt>
    <dgm:pt modelId="{8D014870-A205-459B-B837-8150FB413A23}" type="pres">
      <dgm:prSet presAssocID="{D37C28B1-92D4-494F-8FC0-BF4AFB18AC68}" presName="hierChild3" presStyleCnt="0"/>
      <dgm:spPr/>
    </dgm:pt>
    <dgm:pt modelId="{1F6A3F46-0358-4FCC-97EF-4545FD4B4A23}" type="pres">
      <dgm:prSet presAssocID="{F23BB565-9788-4521-AD5C-A5B918B063EE}" presName="bgShapesFlow" presStyleCnt="0"/>
      <dgm:spPr/>
    </dgm:pt>
  </dgm:ptLst>
  <dgm:cxnLst>
    <dgm:cxn modelId="{1E508717-C6C8-4BB5-B0E7-FD90DBF726D1}" type="presOf" srcId="{1F020B80-ED52-45A1-8C69-94D03ED48B4E}" destId="{EC6BC673-A938-4E5C-9F38-76E3D7949D9D}" srcOrd="0" destOrd="0" presId="urn:microsoft.com/office/officeart/2005/8/layout/hierarchy6"/>
    <dgm:cxn modelId="{6DC511A0-DC00-4A58-9742-9E6A4761C65F}" type="presOf" srcId="{1CAB74C5-F50D-47EA-9836-649D5620EB9E}" destId="{FBDF6037-BE63-4AF5-BF44-EA6D1B806F09}" srcOrd="0" destOrd="0" presId="urn:microsoft.com/office/officeart/2005/8/layout/hierarchy6"/>
    <dgm:cxn modelId="{C4498F3D-2E9A-4687-A874-37C3D73C4262}" type="presOf" srcId="{CA87B31B-618D-409C-956A-C3345D7C31BC}" destId="{80646AD8-870B-49C9-BB92-A3AA3444DCF8}" srcOrd="0" destOrd="0" presId="urn:microsoft.com/office/officeart/2005/8/layout/hierarchy6"/>
    <dgm:cxn modelId="{BBBC3794-998D-4507-BB50-B457160A8AA3}" type="presOf" srcId="{30A6F2A1-08E1-44DD-928F-91ACDCA901BE}" destId="{8FCB3547-57CA-4FB7-BA12-3EFCA3F99E8B}" srcOrd="0" destOrd="0" presId="urn:microsoft.com/office/officeart/2005/8/layout/hierarchy6"/>
    <dgm:cxn modelId="{36578473-5131-46E4-845C-39CA309FE061}" type="presOf" srcId="{4BD497D1-D4AD-4EE2-86A9-C0AF6B5F3150}" destId="{9D86AC11-2E32-42A8-AAFF-6F62D4CFC3EF}" srcOrd="0" destOrd="0" presId="urn:microsoft.com/office/officeart/2005/8/layout/hierarchy6"/>
    <dgm:cxn modelId="{7770F21D-3978-498B-A601-67BFCC56DC15}" srcId="{30A6F2A1-08E1-44DD-928F-91ACDCA901BE}" destId="{CA87B31B-618D-409C-956A-C3345D7C31BC}" srcOrd="1" destOrd="0" parTransId="{1CAB74C5-F50D-47EA-9836-649D5620EB9E}" sibTransId="{558FAA68-CA6D-4E72-A378-03F31689CBC7}"/>
    <dgm:cxn modelId="{13963A1C-4626-4241-BADA-DBB516D60120}" srcId="{30A6F2A1-08E1-44DD-928F-91ACDCA901BE}" destId="{D37C28B1-92D4-494F-8FC0-BF4AFB18AC68}" srcOrd="2" destOrd="0" parTransId="{4BD497D1-D4AD-4EE2-86A9-C0AF6B5F3150}" sibTransId="{A58C2497-C7E3-40EC-81EE-5FFED3268E60}"/>
    <dgm:cxn modelId="{6EC063D9-76E2-4928-B506-603F1BBEA34A}" type="presOf" srcId="{D37C28B1-92D4-494F-8FC0-BF4AFB18AC68}" destId="{69142778-FDCC-41A4-B10C-1A052891EE75}" srcOrd="0" destOrd="0" presId="urn:microsoft.com/office/officeart/2005/8/layout/hierarchy6"/>
    <dgm:cxn modelId="{66924804-4131-4619-9E03-3EC657D662DC}" srcId="{CA87B31B-618D-409C-956A-C3345D7C31BC}" destId="{7AF50694-D3A8-45D1-9388-9990CB956428}" srcOrd="0" destOrd="0" parTransId="{886DFC43-D69B-42F6-8C1D-CD0819D3129D}" sibTransId="{7AA40709-B009-4D91-8EEA-306331C1DA8B}"/>
    <dgm:cxn modelId="{AA8E0C9C-C11C-4E94-B813-4CEA97FEDAE9}" srcId="{30A6F2A1-08E1-44DD-928F-91ACDCA901BE}" destId="{80D7508B-A443-41BF-826A-9A0D584BF0E9}" srcOrd="0" destOrd="0" parTransId="{DF1DCF42-A63A-46F7-A806-2B4228BDCB32}" sibTransId="{0F852256-D2C0-4308-BAF9-24BCB3F9F96E}"/>
    <dgm:cxn modelId="{DA77C95D-F434-406E-A55A-F03693AB2356}" srcId="{F23BB565-9788-4521-AD5C-A5B918B063EE}" destId="{30A6F2A1-08E1-44DD-928F-91ACDCA901BE}" srcOrd="0" destOrd="0" parTransId="{73367B2B-1F30-4F10-88BE-25D6588BAC82}" sibTransId="{77DDFAED-6DCD-4986-A1E3-2F64561340DB}"/>
    <dgm:cxn modelId="{4ADB9AF0-9990-4E15-A0D2-0BCE1AA591CC}" type="presOf" srcId="{886DFC43-D69B-42F6-8C1D-CD0819D3129D}" destId="{27267A3C-D2AD-43B5-A0C7-5D6CA2839A72}" srcOrd="0" destOrd="0" presId="urn:microsoft.com/office/officeart/2005/8/layout/hierarchy6"/>
    <dgm:cxn modelId="{3966EBFE-427E-4E87-8BEE-A2E83A46578E}" type="presOf" srcId="{66B127FD-5030-490B-84CE-75F4F728DBF8}" destId="{45256D69-ADDB-4FCB-851D-E4F15BA85A2D}" srcOrd="0" destOrd="0" presId="urn:microsoft.com/office/officeart/2005/8/layout/hierarchy6"/>
    <dgm:cxn modelId="{8906E705-B48C-4D6B-B842-7D2FD14958C8}" type="presOf" srcId="{7AF50694-D3A8-45D1-9388-9990CB956428}" destId="{A99D3458-256A-440D-A1BC-FB3C491DB91A}" srcOrd="0" destOrd="0" presId="urn:microsoft.com/office/officeart/2005/8/layout/hierarchy6"/>
    <dgm:cxn modelId="{FEF3E1B1-C7C4-44F7-B877-B14A7371FC41}" srcId="{7AF50694-D3A8-45D1-9388-9990CB956428}" destId="{1F020B80-ED52-45A1-8C69-94D03ED48B4E}" srcOrd="0" destOrd="0" parTransId="{66B127FD-5030-490B-84CE-75F4F728DBF8}" sibTransId="{EE5516BC-D598-49E2-859E-52AF4E41F565}"/>
    <dgm:cxn modelId="{5D87DB3A-67DA-4F3F-A470-91CDF52703CF}" type="presOf" srcId="{DF1DCF42-A63A-46F7-A806-2B4228BDCB32}" destId="{481F7F8B-1FCA-4B5E-B41B-A815C74E0DE7}" srcOrd="0" destOrd="0" presId="urn:microsoft.com/office/officeart/2005/8/layout/hierarchy6"/>
    <dgm:cxn modelId="{02039A73-267C-4056-82A3-04D19A05CCBA}" type="presOf" srcId="{80D7508B-A443-41BF-826A-9A0D584BF0E9}" destId="{DC780A7D-623A-41A6-A0DE-5E64695C8118}" srcOrd="0" destOrd="0" presId="urn:microsoft.com/office/officeart/2005/8/layout/hierarchy6"/>
    <dgm:cxn modelId="{33321211-98D9-49F4-B3A1-EB42B20FD47E}" type="presOf" srcId="{F23BB565-9788-4521-AD5C-A5B918B063EE}" destId="{64B31108-7867-4DCC-840A-5C1FE8989ACC}" srcOrd="0" destOrd="0" presId="urn:microsoft.com/office/officeart/2005/8/layout/hierarchy6"/>
    <dgm:cxn modelId="{9DE6BB12-173D-4BFF-89AC-57A038F8F513}" type="presParOf" srcId="{64B31108-7867-4DCC-840A-5C1FE8989ACC}" destId="{D4FF384A-3B7B-4BE7-B76E-9FD8D0F8B5E5}" srcOrd="0" destOrd="0" presId="urn:microsoft.com/office/officeart/2005/8/layout/hierarchy6"/>
    <dgm:cxn modelId="{A57587D7-64CE-4D21-A443-56973F4483D8}" type="presParOf" srcId="{D4FF384A-3B7B-4BE7-B76E-9FD8D0F8B5E5}" destId="{ECBE7B3E-6A4D-47E2-867B-BA5C79E79F20}" srcOrd="0" destOrd="0" presId="urn:microsoft.com/office/officeart/2005/8/layout/hierarchy6"/>
    <dgm:cxn modelId="{A7287674-D670-4C27-B252-4A2137F4F41D}" type="presParOf" srcId="{ECBE7B3E-6A4D-47E2-867B-BA5C79E79F20}" destId="{CEB86BE1-9B68-4E3D-B3CB-2BC96F40D2CD}" srcOrd="0" destOrd="0" presId="urn:microsoft.com/office/officeart/2005/8/layout/hierarchy6"/>
    <dgm:cxn modelId="{FE53BDEF-36A9-49BC-BF6A-8B430234EF7F}" type="presParOf" srcId="{CEB86BE1-9B68-4E3D-B3CB-2BC96F40D2CD}" destId="{8FCB3547-57CA-4FB7-BA12-3EFCA3F99E8B}" srcOrd="0" destOrd="0" presId="urn:microsoft.com/office/officeart/2005/8/layout/hierarchy6"/>
    <dgm:cxn modelId="{842CB323-2801-4F62-A566-90FF2675FF6A}" type="presParOf" srcId="{CEB86BE1-9B68-4E3D-B3CB-2BC96F40D2CD}" destId="{01A00B03-EB45-473D-881C-03B199A6BAAA}" srcOrd="1" destOrd="0" presId="urn:microsoft.com/office/officeart/2005/8/layout/hierarchy6"/>
    <dgm:cxn modelId="{D96063C2-B242-40B8-84CB-760C6A20D54C}" type="presParOf" srcId="{01A00B03-EB45-473D-881C-03B199A6BAAA}" destId="{481F7F8B-1FCA-4B5E-B41B-A815C74E0DE7}" srcOrd="0" destOrd="0" presId="urn:microsoft.com/office/officeart/2005/8/layout/hierarchy6"/>
    <dgm:cxn modelId="{E8A03AF5-DA8B-49D5-B87E-94F2F026BC5E}" type="presParOf" srcId="{01A00B03-EB45-473D-881C-03B199A6BAAA}" destId="{B637D07A-F84B-4B1E-BCBF-C36FA3D26F75}" srcOrd="1" destOrd="0" presId="urn:microsoft.com/office/officeart/2005/8/layout/hierarchy6"/>
    <dgm:cxn modelId="{BF43C65F-C6A3-4027-B4FF-3E433A882834}" type="presParOf" srcId="{B637D07A-F84B-4B1E-BCBF-C36FA3D26F75}" destId="{DC780A7D-623A-41A6-A0DE-5E64695C8118}" srcOrd="0" destOrd="0" presId="urn:microsoft.com/office/officeart/2005/8/layout/hierarchy6"/>
    <dgm:cxn modelId="{3F4BCF13-1DCB-43C6-9A68-3801DBFC207E}" type="presParOf" srcId="{B637D07A-F84B-4B1E-BCBF-C36FA3D26F75}" destId="{3696EEBF-D9B0-4DE6-A790-F9C7F1665669}" srcOrd="1" destOrd="0" presId="urn:microsoft.com/office/officeart/2005/8/layout/hierarchy6"/>
    <dgm:cxn modelId="{BD5C38B1-CFE4-4D4A-8190-2AC6EF0C7621}" type="presParOf" srcId="{01A00B03-EB45-473D-881C-03B199A6BAAA}" destId="{FBDF6037-BE63-4AF5-BF44-EA6D1B806F09}" srcOrd="2" destOrd="0" presId="urn:microsoft.com/office/officeart/2005/8/layout/hierarchy6"/>
    <dgm:cxn modelId="{121DDD03-E40B-483B-BDED-3E0939E0DE01}" type="presParOf" srcId="{01A00B03-EB45-473D-881C-03B199A6BAAA}" destId="{F75E019D-66B3-4308-B3E7-83200CB4ED9D}" srcOrd="3" destOrd="0" presId="urn:microsoft.com/office/officeart/2005/8/layout/hierarchy6"/>
    <dgm:cxn modelId="{3542670B-82A5-4ABD-8C9D-477AB81F8AC6}" type="presParOf" srcId="{F75E019D-66B3-4308-B3E7-83200CB4ED9D}" destId="{80646AD8-870B-49C9-BB92-A3AA3444DCF8}" srcOrd="0" destOrd="0" presId="urn:microsoft.com/office/officeart/2005/8/layout/hierarchy6"/>
    <dgm:cxn modelId="{65F0DF6D-4D31-4F0A-B488-727FA195661F}" type="presParOf" srcId="{F75E019D-66B3-4308-B3E7-83200CB4ED9D}" destId="{0A069855-AB0D-491E-91C7-7FEBDF5DC3A3}" srcOrd="1" destOrd="0" presId="urn:microsoft.com/office/officeart/2005/8/layout/hierarchy6"/>
    <dgm:cxn modelId="{ECED2E8E-8B9D-4BA7-BEBA-2360EB22ED04}" type="presParOf" srcId="{0A069855-AB0D-491E-91C7-7FEBDF5DC3A3}" destId="{27267A3C-D2AD-43B5-A0C7-5D6CA2839A72}" srcOrd="0" destOrd="0" presId="urn:microsoft.com/office/officeart/2005/8/layout/hierarchy6"/>
    <dgm:cxn modelId="{F78D9062-A0DC-46C4-B536-3C280553D8DE}" type="presParOf" srcId="{0A069855-AB0D-491E-91C7-7FEBDF5DC3A3}" destId="{A52B5680-C7F2-4621-A983-A00DC6E83A24}" srcOrd="1" destOrd="0" presId="urn:microsoft.com/office/officeart/2005/8/layout/hierarchy6"/>
    <dgm:cxn modelId="{D8BAB4DC-83BC-4252-B1C0-55BC21B461E8}" type="presParOf" srcId="{A52B5680-C7F2-4621-A983-A00DC6E83A24}" destId="{A99D3458-256A-440D-A1BC-FB3C491DB91A}" srcOrd="0" destOrd="0" presId="urn:microsoft.com/office/officeart/2005/8/layout/hierarchy6"/>
    <dgm:cxn modelId="{507A3CDC-0158-42A1-BE47-85A3FBA48B5C}" type="presParOf" srcId="{A52B5680-C7F2-4621-A983-A00DC6E83A24}" destId="{8784C240-B026-45E9-AEC5-E6058AE87399}" srcOrd="1" destOrd="0" presId="urn:microsoft.com/office/officeart/2005/8/layout/hierarchy6"/>
    <dgm:cxn modelId="{0F306CBE-0F8A-4F14-8D44-DBD52E63FCC6}" type="presParOf" srcId="{8784C240-B026-45E9-AEC5-E6058AE87399}" destId="{45256D69-ADDB-4FCB-851D-E4F15BA85A2D}" srcOrd="0" destOrd="0" presId="urn:microsoft.com/office/officeart/2005/8/layout/hierarchy6"/>
    <dgm:cxn modelId="{1D486AD0-E252-4A1D-AC37-711A451A991E}" type="presParOf" srcId="{8784C240-B026-45E9-AEC5-E6058AE87399}" destId="{67403404-98C9-4F0E-AF6D-80529F0F5851}" srcOrd="1" destOrd="0" presId="urn:microsoft.com/office/officeart/2005/8/layout/hierarchy6"/>
    <dgm:cxn modelId="{61B3B208-0726-40D6-8717-84E83AEC650F}" type="presParOf" srcId="{67403404-98C9-4F0E-AF6D-80529F0F5851}" destId="{EC6BC673-A938-4E5C-9F38-76E3D7949D9D}" srcOrd="0" destOrd="0" presId="urn:microsoft.com/office/officeart/2005/8/layout/hierarchy6"/>
    <dgm:cxn modelId="{10F8F289-86A4-4039-AAFD-186AF613DA5F}" type="presParOf" srcId="{67403404-98C9-4F0E-AF6D-80529F0F5851}" destId="{11AB58A9-5428-47EA-A6B9-F40EEF5D3B09}" srcOrd="1" destOrd="0" presId="urn:microsoft.com/office/officeart/2005/8/layout/hierarchy6"/>
    <dgm:cxn modelId="{4B49EB23-8639-40D2-9DF3-C9A894BE2D9D}" type="presParOf" srcId="{01A00B03-EB45-473D-881C-03B199A6BAAA}" destId="{9D86AC11-2E32-42A8-AAFF-6F62D4CFC3EF}" srcOrd="4" destOrd="0" presId="urn:microsoft.com/office/officeart/2005/8/layout/hierarchy6"/>
    <dgm:cxn modelId="{4D7AE11A-CDD5-4D7E-8E6E-B593518C36C7}" type="presParOf" srcId="{01A00B03-EB45-473D-881C-03B199A6BAAA}" destId="{ECF25CF8-3725-4965-99C7-5E031F6B8902}" srcOrd="5" destOrd="0" presId="urn:microsoft.com/office/officeart/2005/8/layout/hierarchy6"/>
    <dgm:cxn modelId="{0B7BBE60-CEBF-43B4-A63B-4E12F7E27E6F}" type="presParOf" srcId="{ECF25CF8-3725-4965-99C7-5E031F6B8902}" destId="{69142778-FDCC-41A4-B10C-1A052891EE75}" srcOrd="0" destOrd="0" presId="urn:microsoft.com/office/officeart/2005/8/layout/hierarchy6"/>
    <dgm:cxn modelId="{CC6E5BF0-C324-4800-9E51-EA2D55BDDDB3}" type="presParOf" srcId="{ECF25CF8-3725-4965-99C7-5E031F6B8902}" destId="{8D014870-A205-459B-B837-8150FB413A23}" srcOrd="1" destOrd="0" presId="urn:microsoft.com/office/officeart/2005/8/layout/hierarchy6"/>
    <dgm:cxn modelId="{34ABABDC-0829-4F21-B241-96BA5A8C5F8F}" type="presParOf" srcId="{64B31108-7867-4DCC-840A-5C1FE8989ACC}" destId="{1F6A3F46-0358-4FCC-97EF-4545FD4B4A23}"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E5559D-2187-447E-8098-517663F445AC}" type="doc">
      <dgm:prSet loTypeId="urn:microsoft.com/office/officeart/2005/8/layout/gear1" loCatId="process" qsTypeId="urn:microsoft.com/office/officeart/2005/8/quickstyle/simple1" qsCatId="simple" csTypeId="urn:microsoft.com/office/officeart/2005/8/colors/accent1_2" csCatId="accent1" phldr="1"/>
      <dgm:spPr/>
    </dgm:pt>
    <dgm:pt modelId="{1CA1BC16-E6D5-4ABA-8E99-A39CE970868A}">
      <dgm:prSet phldrT="[Text]"/>
      <dgm:spPr/>
      <dgm:t>
        <a:bodyPr/>
        <a:lstStyle/>
        <a:p>
          <a:r>
            <a:rPr lang="en-US" dirty="0" smtClean="0"/>
            <a:t> </a:t>
          </a:r>
          <a:endParaRPr lang="en-US" dirty="0"/>
        </a:p>
      </dgm:t>
    </dgm:pt>
    <dgm:pt modelId="{D2136718-A755-4DC9-A04C-112939AAA564}" type="parTrans" cxnId="{9157E29E-FE6E-4C4C-B8D3-9051239A69A8}">
      <dgm:prSet/>
      <dgm:spPr/>
      <dgm:t>
        <a:bodyPr/>
        <a:lstStyle/>
        <a:p>
          <a:endParaRPr lang="en-US"/>
        </a:p>
      </dgm:t>
    </dgm:pt>
    <dgm:pt modelId="{C7B318FF-371C-4486-8E04-FA848B6CC48D}" type="sibTrans" cxnId="{9157E29E-FE6E-4C4C-B8D3-9051239A69A8}">
      <dgm:prSet/>
      <dgm:spPr/>
      <dgm:t>
        <a:bodyPr/>
        <a:lstStyle/>
        <a:p>
          <a:endParaRPr lang="en-US"/>
        </a:p>
      </dgm:t>
    </dgm:pt>
    <dgm:pt modelId="{0B7583DF-4BED-4412-9535-FDE7DC132D46}">
      <dgm:prSet phldrT="[Text]"/>
      <dgm:spPr/>
      <dgm:t>
        <a:bodyPr/>
        <a:lstStyle/>
        <a:p>
          <a:r>
            <a:rPr lang="en-US" dirty="0" smtClean="0"/>
            <a:t> </a:t>
          </a:r>
          <a:endParaRPr lang="en-US" dirty="0"/>
        </a:p>
      </dgm:t>
    </dgm:pt>
    <dgm:pt modelId="{827468EB-567E-464B-9D1A-80BC8A078F42}" type="sibTrans" cxnId="{6F34470C-3286-45BD-9AC1-83C451E15D5D}">
      <dgm:prSet/>
      <dgm:spPr/>
      <dgm:t>
        <a:bodyPr/>
        <a:lstStyle/>
        <a:p>
          <a:endParaRPr lang="en-US"/>
        </a:p>
      </dgm:t>
    </dgm:pt>
    <dgm:pt modelId="{6DFE9E99-8AFC-4837-BA3B-9412A653C2F1}" type="parTrans" cxnId="{6F34470C-3286-45BD-9AC1-83C451E15D5D}">
      <dgm:prSet/>
      <dgm:spPr/>
      <dgm:t>
        <a:bodyPr/>
        <a:lstStyle/>
        <a:p>
          <a:endParaRPr lang="en-US"/>
        </a:p>
      </dgm:t>
    </dgm:pt>
    <dgm:pt modelId="{77087276-CA88-4F32-A01A-B3641E20F2A3}">
      <dgm:prSet phldrT="[Text]"/>
      <dgm:spPr/>
      <dgm:t>
        <a:bodyPr/>
        <a:lstStyle/>
        <a:p>
          <a:endParaRPr lang="en-US" dirty="0"/>
        </a:p>
      </dgm:t>
    </dgm:pt>
    <dgm:pt modelId="{1B99F393-BBEB-4C06-A077-02726FDBF41C}" type="parTrans" cxnId="{02B7C8F4-7326-4ACE-AB75-467D49FC96B1}">
      <dgm:prSet/>
      <dgm:spPr/>
      <dgm:t>
        <a:bodyPr/>
        <a:lstStyle/>
        <a:p>
          <a:endParaRPr lang="en-US"/>
        </a:p>
      </dgm:t>
    </dgm:pt>
    <dgm:pt modelId="{7E2DE388-F159-4853-9913-1AD6BF62BE81}" type="sibTrans" cxnId="{02B7C8F4-7326-4ACE-AB75-467D49FC96B1}">
      <dgm:prSet/>
      <dgm:spPr/>
      <dgm:t>
        <a:bodyPr/>
        <a:lstStyle/>
        <a:p>
          <a:endParaRPr lang="en-US"/>
        </a:p>
      </dgm:t>
    </dgm:pt>
    <dgm:pt modelId="{56432CD9-C9D9-40F2-AC4C-2CEDFAD53B10}" type="pres">
      <dgm:prSet presAssocID="{84E5559D-2187-447E-8098-517663F445AC}" presName="composite" presStyleCnt="0">
        <dgm:presLayoutVars>
          <dgm:chMax val="3"/>
          <dgm:animLvl val="lvl"/>
          <dgm:resizeHandles val="exact"/>
        </dgm:presLayoutVars>
      </dgm:prSet>
      <dgm:spPr/>
    </dgm:pt>
    <dgm:pt modelId="{62B4F67F-142B-4D4E-B632-BE4117308090}" type="pres">
      <dgm:prSet presAssocID="{0B7583DF-4BED-4412-9535-FDE7DC132D46}" presName="gear1" presStyleLbl="node1" presStyleIdx="0" presStyleCnt="3" custLinFactNeighborX="4221" custLinFactNeighborY="-9559">
        <dgm:presLayoutVars>
          <dgm:chMax val="1"/>
          <dgm:bulletEnabled val="1"/>
        </dgm:presLayoutVars>
      </dgm:prSet>
      <dgm:spPr/>
      <dgm:t>
        <a:bodyPr/>
        <a:lstStyle/>
        <a:p>
          <a:endParaRPr lang="en-US"/>
        </a:p>
      </dgm:t>
    </dgm:pt>
    <dgm:pt modelId="{D5E69ECC-7849-44C0-A47A-7634C79ABEF3}" type="pres">
      <dgm:prSet presAssocID="{0B7583DF-4BED-4412-9535-FDE7DC132D46}" presName="gear1srcNode" presStyleLbl="node1" presStyleIdx="0" presStyleCnt="3"/>
      <dgm:spPr/>
      <dgm:t>
        <a:bodyPr/>
        <a:lstStyle/>
        <a:p>
          <a:endParaRPr lang="en-US"/>
        </a:p>
      </dgm:t>
    </dgm:pt>
    <dgm:pt modelId="{313463D7-D040-4174-BAFB-57390C7AE40C}" type="pres">
      <dgm:prSet presAssocID="{0B7583DF-4BED-4412-9535-FDE7DC132D46}" presName="gear1dstNode" presStyleLbl="node1" presStyleIdx="0" presStyleCnt="3"/>
      <dgm:spPr/>
      <dgm:t>
        <a:bodyPr/>
        <a:lstStyle/>
        <a:p>
          <a:endParaRPr lang="en-US"/>
        </a:p>
      </dgm:t>
    </dgm:pt>
    <dgm:pt modelId="{A53EB277-23FC-4486-949F-81C7A02BBE79}" type="pres">
      <dgm:prSet presAssocID="{1CA1BC16-E6D5-4ABA-8E99-A39CE970868A}" presName="gear2" presStyleLbl="node1" presStyleIdx="1" presStyleCnt="3">
        <dgm:presLayoutVars>
          <dgm:chMax val="1"/>
          <dgm:bulletEnabled val="1"/>
        </dgm:presLayoutVars>
      </dgm:prSet>
      <dgm:spPr/>
      <dgm:t>
        <a:bodyPr/>
        <a:lstStyle/>
        <a:p>
          <a:endParaRPr lang="en-US"/>
        </a:p>
      </dgm:t>
    </dgm:pt>
    <dgm:pt modelId="{6C050C9F-7CFC-4F40-9A7E-A9F34BE23D33}" type="pres">
      <dgm:prSet presAssocID="{1CA1BC16-E6D5-4ABA-8E99-A39CE970868A}" presName="gear2srcNode" presStyleLbl="node1" presStyleIdx="1" presStyleCnt="3"/>
      <dgm:spPr/>
      <dgm:t>
        <a:bodyPr/>
        <a:lstStyle/>
        <a:p>
          <a:endParaRPr lang="en-US"/>
        </a:p>
      </dgm:t>
    </dgm:pt>
    <dgm:pt modelId="{A205F5D9-6E0E-4BAB-8218-AEC19BC662F6}" type="pres">
      <dgm:prSet presAssocID="{1CA1BC16-E6D5-4ABA-8E99-A39CE970868A}" presName="gear2dstNode" presStyleLbl="node1" presStyleIdx="1" presStyleCnt="3"/>
      <dgm:spPr/>
      <dgm:t>
        <a:bodyPr/>
        <a:lstStyle/>
        <a:p>
          <a:endParaRPr lang="en-US"/>
        </a:p>
      </dgm:t>
    </dgm:pt>
    <dgm:pt modelId="{135EAA1A-5C72-46AF-AC91-DA5FB1471AE9}" type="pres">
      <dgm:prSet presAssocID="{77087276-CA88-4F32-A01A-B3641E20F2A3}" presName="gear3" presStyleLbl="node1" presStyleIdx="2" presStyleCnt="3"/>
      <dgm:spPr/>
      <dgm:t>
        <a:bodyPr/>
        <a:lstStyle/>
        <a:p>
          <a:endParaRPr lang="en-US"/>
        </a:p>
      </dgm:t>
    </dgm:pt>
    <dgm:pt modelId="{20460A58-FAAE-42AD-A386-DC3522A98220}" type="pres">
      <dgm:prSet presAssocID="{77087276-CA88-4F32-A01A-B3641E20F2A3}" presName="gear3tx" presStyleLbl="node1" presStyleIdx="2" presStyleCnt="3">
        <dgm:presLayoutVars>
          <dgm:chMax val="1"/>
          <dgm:bulletEnabled val="1"/>
        </dgm:presLayoutVars>
      </dgm:prSet>
      <dgm:spPr/>
      <dgm:t>
        <a:bodyPr/>
        <a:lstStyle/>
        <a:p>
          <a:endParaRPr lang="en-US"/>
        </a:p>
      </dgm:t>
    </dgm:pt>
    <dgm:pt modelId="{53C9A6B0-87D1-4FCF-877C-7D9357F4D575}" type="pres">
      <dgm:prSet presAssocID="{77087276-CA88-4F32-A01A-B3641E20F2A3}" presName="gear3srcNode" presStyleLbl="node1" presStyleIdx="2" presStyleCnt="3"/>
      <dgm:spPr/>
      <dgm:t>
        <a:bodyPr/>
        <a:lstStyle/>
        <a:p>
          <a:endParaRPr lang="en-US"/>
        </a:p>
      </dgm:t>
    </dgm:pt>
    <dgm:pt modelId="{6DD2BC7A-1B42-4D15-8BBB-2142135E98C6}" type="pres">
      <dgm:prSet presAssocID="{77087276-CA88-4F32-A01A-B3641E20F2A3}" presName="gear3dstNode" presStyleLbl="node1" presStyleIdx="2" presStyleCnt="3"/>
      <dgm:spPr/>
      <dgm:t>
        <a:bodyPr/>
        <a:lstStyle/>
        <a:p>
          <a:endParaRPr lang="en-US"/>
        </a:p>
      </dgm:t>
    </dgm:pt>
    <dgm:pt modelId="{906D6B79-00AD-40A7-9E63-0A8DDB032477}" type="pres">
      <dgm:prSet presAssocID="{827468EB-567E-464B-9D1A-80BC8A078F42}" presName="connector1" presStyleLbl="sibTrans2D1" presStyleIdx="0" presStyleCnt="3"/>
      <dgm:spPr/>
      <dgm:t>
        <a:bodyPr/>
        <a:lstStyle/>
        <a:p>
          <a:endParaRPr lang="en-US"/>
        </a:p>
      </dgm:t>
    </dgm:pt>
    <dgm:pt modelId="{6AA12342-5144-49C6-9D6E-7DF2C9FA0264}" type="pres">
      <dgm:prSet presAssocID="{C7B318FF-371C-4486-8E04-FA848B6CC48D}" presName="connector2" presStyleLbl="sibTrans2D1" presStyleIdx="1" presStyleCnt="3"/>
      <dgm:spPr/>
      <dgm:t>
        <a:bodyPr/>
        <a:lstStyle/>
        <a:p>
          <a:endParaRPr lang="en-US"/>
        </a:p>
      </dgm:t>
    </dgm:pt>
    <dgm:pt modelId="{CB3C71B0-EECB-451A-97D4-C3FA26A53E52}" type="pres">
      <dgm:prSet presAssocID="{7E2DE388-F159-4853-9913-1AD6BF62BE81}" presName="connector3" presStyleLbl="sibTrans2D1" presStyleIdx="2" presStyleCnt="3"/>
      <dgm:spPr/>
      <dgm:t>
        <a:bodyPr/>
        <a:lstStyle/>
        <a:p>
          <a:endParaRPr lang="en-US"/>
        </a:p>
      </dgm:t>
    </dgm:pt>
  </dgm:ptLst>
  <dgm:cxnLst>
    <dgm:cxn modelId="{BFE2BF77-A8E7-4E26-8F4F-DBC9065584C1}" type="presOf" srcId="{1CA1BC16-E6D5-4ABA-8E99-A39CE970868A}" destId="{A53EB277-23FC-4486-949F-81C7A02BBE79}" srcOrd="0" destOrd="0" presId="urn:microsoft.com/office/officeart/2005/8/layout/gear1"/>
    <dgm:cxn modelId="{E887EF4D-8BB4-4728-92B5-87EA59E907B3}" type="presOf" srcId="{1CA1BC16-E6D5-4ABA-8E99-A39CE970868A}" destId="{6C050C9F-7CFC-4F40-9A7E-A9F34BE23D33}" srcOrd="1" destOrd="0" presId="urn:microsoft.com/office/officeart/2005/8/layout/gear1"/>
    <dgm:cxn modelId="{9157E29E-FE6E-4C4C-B8D3-9051239A69A8}" srcId="{84E5559D-2187-447E-8098-517663F445AC}" destId="{1CA1BC16-E6D5-4ABA-8E99-A39CE970868A}" srcOrd="1" destOrd="0" parTransId="{D2136718-A755-4DC9-A04C-112939AAA564}" sibTransId="{C7B318FF-371C-4486-8E04-FA848B6CC48D}"/>
    <dgm:cxn modelId="{49E9BCA4-8342-4A82-8AC6-2D751D5009AD}" type="presOf" srcId="{C7B318FF-371C-4486-8E04-FA848B6CC48D}" destId="{6AA12342-5144-49C6-9D6E-7DF2C9FA0264}" srcOrd="0" destOrd="0" presId="urn:microsoft.com/office/officeart/2005/8/layout/gear1"/>
    <dgm:cxn modelId="{D9E789AA-CE43-4BC1-BD16-2395ADACD680}" type="presOf" srcId="{77087276-CA88-4F32-A01A-B3641E20F2A3}" destId="{53C9A6B0-87D1-4FCF-877C-7D9357F4D575}" srcOrd="2" destOrd="0" presId="urn:microsoft.com/office/officeart/2005/8/layout/gear1"/>
    <dgm:cxn modelId="{E3124EB4-B0C9-4AB7-A7E3-2E13C865EC1F}" type="presOf" srcId="{77087276-CA88-4F32-A01A-B3641E20F2A3}" destId="{135EAA1A-5C72-46AF-AC91-DA5FB1471AE9}" srcOrd="0" destOrd="0" presId="urn:microsoft.com/office/officeart/2005/8/layout/gear1"/>
    <dgm:cxn modelId="{B6444D67-CD7C-4286-AF9F-FD9BAA2DFDB9}" type="presOf" srcId="{77087276-CA88-4F32-A01A-B3641E20F2A3}" destId="{6DD2BC7A-1B42-4D15-8BBB-2142135E98C6}" srcOrd="3" destOrd="0" presId="urn:microsoft.com/office/officeart/2005/8/layout/gear1"/>
    <dgm:cxn modelId="{76921671-4021-49A8-8053-14E7855A51D5}" type="presOf" srcId="{84E5559D-2187-447E-8098-517663F445AC}" destId="{56432CD9-C9D9-40F2-AC4C-2CEDFAD53B10}" srcOrd="0" destOrd="0" presId="urn:microsoft.com/office/officeart/2005/8/layout/gear1"/>
    <dgm:cxn modelId="{E6B8DB3B-03E0-438B-BA4B-E0A0ED9E4DC8}" type="presOf" srcId="{0B7583DF-4BED-4412-9535-FDE7DC132D46}" destId="{62B4F67F-142B-4D4E-B632-BE4117308090}" srcOrd="0" destOrd="0" presId="urn:microsoft.com/office/officeart/2005/8/layout/gear1"/>
    <dgm:cxn modelId="{C9C14EF1-15F5-4971-A57E-D0463D67AFB4}" type="presOf" srcId="{0B7583DF-4BED-4412-9535-FDE7DC132D46}" destId="{D5E69ECC-7849-44C0-A47A-7634C79ABEF3}" srcOrd="1" destOrd="0" presId="urn:microsoft.com/office/officeart/2005/8/layout/gear1"/>
    <dgm:cxn modelId="{FB3B4B89-5470-4C63-B079-43BC191CE19D}" type="presOf" srcId="{0B7583DF-4BED-4412-9535-FDE7DC132D46}" destId="{313463D7-D040-4174-BAFB-57390C7AE40C}" srcOrd="2" destOrd="0" presId="urn:microsoft.com/office/officeart/2005/8/layout/gear1"/>
    <dgm:cxn modelId="{3ADF277A-0594-45F7-8315-EB5D7714A98C}" type="presOf" srcId="{827468EB-567E-464B-9D1A-80BC8A078F42}" destId="{906D6B79-00AD-40A7-9E63-0A8DDB032477}" srcOrd="0" destOrd="0" presId="urn:microsoft.com/office/officeart/2005/8/layout/gear1"/>
    <dgm:cxn modelId="{92AE74C5-7F73-45ED-B493-B010C14B0BAD}" type="presOf" srcId="{7E2DE388-F159-4853-9913-1AD6BF62BE81}" destId="{CB3C71B0-EECB-451A-97D4-C3FA26A53E52}" srcOrd="0" destOrd="0" presId="urn:microsoft.com/office/officeart/2005/8/layout/gear1"/>
    <dgm:cxn modelId="{02B7C8F4-7326-4ACE-AB75-467D49FC96B1}" srcId="{84E5559D-2187-447E-8098-517663F445AC}" destId="{77087276-CA88-4F32-A01A-B3641E20F2A3}" srcOrd="2" destOrd="0" parTransId="{1B99F393-BBEB-4C06-A077-02726FDBF41C}" sibTransId="{7E2DE388-F159-4853-9913-1AD6BF62BE81}"/>
    <dgm:cxn modelId="{A714F6A4-728C-4598-A850-DD0D46F5C5BA}" type="presOf" srcId="{77087276-CA88-4F32-A01A-B3641E20F2A3}" destId="{20460A58-FAAE-42AD-A386-DC3522A98220}" srcOrd="1" destOrd="0" presId="urn:microsoft.com/office/officeart/2005/8/layout/gear1"/>
    <dgm:cxn modelId="{6F34470C-3286-45BD-9AC1-83C451E15D5D}" srcId="{84E5559D-2187-447E-8098-517663F445AC}" destId="{0B7583DF-4BED-4412-9535-FDE7DC132D46}" srcOrd="0" destOrd="0" parTransId="{6DFE9E99-8AFC-4837-BA3B-9412A653C2F1}" sibTransId="{827468EB-567E-464B-9D1A-80BC8A078F42}"/>
    <dgm:cxn modelId="{2537840E-6DDD-405E-BD44-29EA2A0017AF}" type="presOf" srcId="{1CA1BC16-E6D5-4ABA-8E99-A39CE970868A}" destId="{A205F5D9-6E0E-4BAB-8218-AEC19BC662F6}" srcOrd="2" destOrd="0" presId="urn:microsoft.com/office/officeart/2005/8/layout/gear1"/>
    <dgm:cxn modelId="{41277C0F-AB12-4F07-A0F5-D594DA339C23}" type="presParOf" srcId="{56432CD9-C9D9-40F2-AC4C-2CEDFAD53B10}" destId="{62B4F67F-142B-4D4E-B632-BE4117308090}" srcOrd="0" destOrd="0" presId="urn:microsoft.com/office/officeart/2005/8/layout/gear1"/>
    <dgm:cxn modelId="{D2233F25-0552-41CF-86AA-2FFBA9EDABB7}" type="presParOf" srcId="{56432CD9-C9D9-40F2-AC4C-2CEDFAD53B10}" destId="{D5E69ECC-7849-44C0-A47A-7634C79ABEF3}" srcOrd="1" destOrd="0" presId="urn:microsoft.com/office/officeart/2005/8/layout/gear1"/>
    <dgm:cxn modelId="{D73A54B9-110B-4107-BA38-6B57BF857FB5}" type="presParOf" srcId="{56432CD9-C9D9-40F2-AC4C-2CEDFAD53B10}" destId="{313463D7-D040-4174-BAFB-57390C7AE40C}" srcOrd="2" destOrd="0" presId="urn:microsoft.com/office/officeart/2005/8/layout/gear1"/>
    <dgm:cxn modelId="{72529793-46E0-4DE3-A549-7782FA58003E}" type="presParOf" srcId="{56432CD9-C9D9-40F2-AC4C-2CEDFAD53B10}" destId="{A53EB277-23FC-4486-949F-81C7A02BBE79}" srcOrd="3" destOrd="0" presId="urn:microsoft.com/office/officeart/2005/8/layout/gear1"/>
    <dgm:cxn modelId="{64B8D54C-CB26-464B-A447-48A262F2368A}" type="presParOf" srcId="{56432CD9-C9D9-40F2-AC4C-2CEDFAD53B10}" destId="{6C050C9F-7CFC-4F40-9A7E-A9F34BE23D33}" srcOrd="4" destOrd="0" presId="urn:microsoft.com/office/officeart/2005/8/layout/gear1"/>
    <dgm:cxn modelId="{E1B491E7-FD0B-482C-B331-F629C411D63E}" type="presParOf" srcId="{56432CD9-C9D9-40F2-AC4C-2CEDFAD53B10}" destId="{A205F5D9-6E0E-4BAB-8218-AEC19BC662F6}" srcOrd="5" destOrd="0" presId="urn:microsoft.com/office/officeart/2005/8/layout/gear1"/>
    <dgm:cxn modelId="{3DE39676-5B3D-42D0-BA99-F11031D87B78}" type="presParOf" srcId="{56432CD9-C9D9-40F2-AC4C-2CEDFAD53B10}" destId="{135EAA1A-5C72-46AF-AC91-DA5FB1471AE9}" srcOrd="6" destOrd="0" presId="urn:microsoft.com/office/officeart/2005/8/layout/gear1"/>
    <dgm:cxn modelId="{764463B4-03D1-4C09-BD9D-BF405071C810}" type="presParOf" srcId="{56432CD9-C9D9-40F2-AC4C-2CEDFAD53B10}" destId="{20460A58-FAAE-42AD-A386-DC3522A98220}" srcOrd="7" destOrd="0" presId="urn:microsoft.com/office/officeart/2005/8/layout/gear1"/>
    <dgm:cxn modelId="{D170CAF0-CEC1-4350-BD0E-6D1DE2D9A94C}" type="presParOf" srcId="{56432CD9-C9D9-40F2-AC4C-2CEDFAD53B10}" destId="{53C9A6B0-87D1-4FCF-877C-7D9357F4D575}" srcOrd="8" destOrd="0" presId="urn:microsoft.com/office/officeart/2005/8/layout/gear1"/>
    <dgm:cxn modelId="{062493EA-0318-4346-9BF5-75C8B3DB17D3}" type="presParOf" srcId="{56432CD9-C9D9-40F2-AC4C-2CEDFAD53B10}" destId="{6DD2BC7A-1B42-4D15-8BBB-2142135E98C6}" srcOrd="9" destOrd="0" presId="urn:microsoft.com/office/officeart/2005/8/layout/gear1"/>
    <dgm:cxn modelId="{85F58FA1-1F88-4634-B7F7-0BA5DB448235}" type="presParOf" srcId="{56432CD9-C9D9-40F2-AC4C-2CEDFAD53B10}" destId="{906D6B79-00AD-40A7-9E63-0A8DDB032477}" srcOrd="10" destOrd="0" presId="urn:microsoft.com/office/officeart/2005/8/layout/gear1"/>
    <dgm:cxn modelId="{DDBA3711-CFD7-4317-9FC3-8425C660893B}" type="presParOf" srcId="{56432CD9-C9D9-40F2-AC4C-2CEDFAD53B10}" destId="{6AA12342-5144-49C6-9D6E-7DF2C9FA0264}" srcOrd="11" destOrd="0" presId="urn:microsoft.com/office/officeart/2005/8/layout/gear1"/>
    <dgm:cxn modelId="{AC1A6816-8837-4265-8987-C2E765207D6C}" type="presParOf" srcId="{56432CD9-C9D9-40F2-AC4C-2CEDFAD53B10}" destId="{CB3C71B0-EECB-451A-97D4-C3FA26A53E5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3139DC-3561-46D9-89A3-F5EA4BD9C23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US"/>
        </a:p>
      </dgm:t>
    </dgm:pt>
    <dgm:pt modelId="{36B6770B-FD2C-4E1C-B4F6-F63BDF055CD1}">
      <dgm:prSet phldrT="[Text]" custT="1"/>
      <dgm:spPr>
        <a:solidFill>
          <a:schemeClr val="bg1">
            <a:lumMod val="85000"/>
          </a:schemeClr>
        </a:solidFill>
      </dgm:spPr>
      <dgm:t>
        <a:bodyPr/>
        <a:lstStyle/>
        <a:p>
          <a:r>
            <a:rPr lang="en-US" sz="2400" dirty="0" err="1" smtClean="0">
              <a:solidFill>
                <a:schemeClr val="tx1"/>
              </a:solidFill>
            </a:rPr>
            <a:t>Navbar</a:t>
          </a:r>
          <a:endParaRPr lang="en-US" sz="2400" dirty="0">
            <a:solidFill>
              <a:schemeClr val="tx1"/>
            </a:solidFill>
          </a:endParaRPr>
        </a:p>
      </dgm:t>
    </dgm:pt>
    <dgm:pt modelId="{9AF922A4-DF29-496A-BAC4-C30156BFFB5E}" type="parTrans" cxnId="{AA0670C6-104F-41D2-B5DB-0EAFE0C0335B}">
      <dgm:prSet/>
      <dgm:spPr/>
      <dgm:t>
        <a:bodyPr/>
        <a:lstStyle/>
        <a:p>
          <a:endParaRPr lang="en-US"/>
        </a:p>
      </dgm:t>
    </dgm:pt>
    <dgm:pt modelId="{2835E891-CB67-44D7-B275-5C1E6B126501}" type="sibTrans" cxnId="{AA0670C6-104F-41D2-B5DB-0EAFE0C0335B}">
      <dgm:prSet/>
      <dgm:spPr/>
      <dgm:t>
        <a:bodyPr/>
        <a:lstStyle/>
        <a:p>
          <a:endParaRPr lang="en-US"/>
        </a:p>
      </dgm:t>
    </dgm:pt>
    <dgm:pt modelId="{FB807439-D5D8-45CB-9CE2-EEDADF1563CF}">
      <dgm:prSet phldrT="[Text]" custT="1"/>
      <dgm:spPr>
        <a:solidFill>
          <a:schemeClr val="bg1">
            <a:lumMod val="85000"/>
          </a:schemeClr>
        </a:solidFill>
      </dgm:spPr>
      <dgm:t>
        <a:bodyPr/>
        <a:lstStyle/>
        <a:p>
          <a:r>
            <a:rPr lang="en-US" sz="2400" dirty="0" smtClean="0">
              <a:solidFill>
                <a:schemeClr val="tx1"/>
              </a:solidFill>
            </a:rPr>
            <a:t>Sidebar</a:t>
          </a:r>
          <a:endParaRPr lang="en-US" sz="2400" dirty="0">
            <a:solidFill>
              <a:schemeClr val="tx1"/>
            </a:solidFill>
          </a:endParaRPr>
        </a:p>
      </dgm:t>
    </dgm:pt>
    <dgm:pt modelId="{238FE56F-8E76-488F-877A-29223452AC50}" type="parTrans" cxnId="{A0FBA26A-5186-454B-A769-1346E07A4AB5}">
      <dgm:prSet/>
      <dgm:spPr/>
      <dgm:t>
        <a:bodyPr/>
        <a:lstStyle/>
        <a:p>
          <a:endParaRPr lang="en-US"/>
        </a:p>
      </dgm:t>
    </dgm:pt>
    <dgm:pt modelId="{A8D301A2-6F0C-4231-9DF5-15E63AB92675}" type="sibTrans" cxnId="{A0FBA26A-5186-454B-A769-1346E07A4AB5}">
      <dgm:prSet/>
      <dgm:spPr/>
      <dgm:t>
        <a:bodyPr/>
        <a:lstStyle/>
        <a:p>
          <a:endParaRPr lang="en-US"/>
        </a:p>
      </dgm:t>
    </dgm:pt>
    <dgm:pt modelId="{EEF57299-69C5-4DDD-9D19-7F83ABE1F209}">
      <dgm:prSet phldrT="[Text]" custT="1"/>
      <dgm:spPr>
        <a:solidFill>
          <a:schemeClr val="bg1">
            <a:lumMod val="85000"/>
          </a:schemeClr>
        </a:solidFill>
      </dgm:spPr>
      <dgm:t>
        <a:bodyPr/>
        <a:lstStyle/>
        <a:p>
          <a:endParaRPr lang="en-US" sz="2400" dirty="0">
            <a:solidFill>
              <a:schemeClr val="tx1"/>
            </a:solidFill>
          </a:endParaRPr>
        </a:p>
      </dgm:t>
    </dgm:pt>
    <dgm:pt modelId="{D245C581-8C63-4916-85D1-3E009761B50D}" type="parTrans" cxnId="{646A1930-F5B9-4A7F-B56D-FF48E35E5447}">
      <dgm:prSet/>
      <dgm:spPr/>
      <dgm:t>
        <a:bodyPr/>
        <a:lstStyle/>
        <a:p>
          <a:endParaRPr lang="en-US"/>
        </a:p>
      </dgm:t>
    </dgm:pt>
    <dgm:pt modelId="{A04FA71E-491E-4AE3-89D4-320D7AB6D85A}" type="sibTrans" cxnId="{646A1930-F5B9-4A7F-B56D-FF48E35E5447}">
      <dgm:prSet/>
      <dgm:spPr/>
      <dgm:t>
        <a:bodyPr/>
        <a:lstStyle/>
        <a:p>
          <a:endParaRPr lang="en-US"/>
        </a:p>
      </dgm:t>
    </dgm:pt>
    <dgm:pt modelId="{B6A8CF1B-A19F-4487-8134-0D432EC66F1D}" type="pres">
      <dgm:prSet presAssocID="{783139DC-3561-46D9-89A3-F5EA4BD9C23D}" presName="Name0" presStyleCnt="0">
        <dgm:presLayoutVars>
          <dgm:chPref val="1"/>
          <dgm:dir/>
          <dgm:animOne val="branch"/>
          <dgm:animLvl val="lvl"/>
          <dgm:resizeHandles/>
        </dgm:presLayoutVars>
      </dgm:prSet>
      <dgm:spPr/>
      <dgm:t>
        <a:bodyPr/>
        <a:lstStyle/>
        <a:p>
          <a:endParaRPr lang="en-US"/>
        </a:p>
      </dgm:t>
    </dgm:pt>
    <dgm:pt modelId="{193C1AD8-321A-4CF6-999A-220359CAE8F0}" type="pres">
      <dgm:prSet presAssocID="{36B6770B-FD2C-4E1C-B4F6-F63BDF055CD1}" presName="vertOne" presStyleCnt="0"/>
      <dgm:spPr/>
    </dgm:pt>
    <dgm:pt modelId="{D9879FFE-6303-4480-A4E3-168D6C6D2BDC}" type="pres">
      <dgm:prSet presAssocID="{36B6770B-FD2C-4E1C-B4F6-F63BDF055CD1}" presName="txOne" presStyleLbl="node0" presStyleIdx="0" presStyleCnt="1" custScaleY="71964">
        <dgm:presLayoutVars>
          <dgm:chPref val="3"/>
        </dgm:presLayoutVars>
      </dgm:prSet>
      <dgm:spPr>
        <a:prstGeom prst="rect">
          <a:avLst/>
        </a:prstGeom>
      </dgm:spPr>
      <dgm:t>
        <a:bodyPr/>
        <a:lstStyle/>
        <a:p>
          <a:endParaRPr lang="en-US"/>
        </a:p>
      </dgm:t>
    </dgm:pt>
    <dgm:pt modelId="{9CAE426B-3AE8-443F-899A-E90158D886FF}" type="pres">
      <dgm:prSet presAssocID="{36B6770B-FD2C-4E1C-B4F6-F63BDF055CD1}" presName="parTransOne" presStyleCnt="0"/>
      <dgm:spPr/>
    </dgm:pt>
    <dgm:pt modelId="{6E648B5B-5580-45CF-BE33-FC3A1EE21041}" type="pres">
      <dgm:prSet presAssocID="{36B6770B-FD2C-4E1C-B4F6-F63BDF055CD1}" presName="horzOne" presStyleCnt="0"/>
      <dgm:spPr/>
    </dgm:pt>
    <dgm:pt modelId="{09D9D854-2613-4D7E-8C70-41121B19A3F7}" type="pres">
      <dgm:prSet presAssocID="{FB807439-D5D8-45CB-9CE2-EEDADF1563CF}" presName="vertTwo" presStyleCnt="0"/>
      <dgm:spPr/>
    </dgm:pt>
    <dgm:pt modelId="{5C8B21B2-F225-485D-A488-8B9AF1627111}" type="pres">
      <dgm:prSet presAssocID="{FB807439-D5D8-45CB-9CE2-EEDADF1563CF}" presName="txTwo" presStyleLbl="node2" presStyleIdx="0" presStyleCnt="2" custScaleX="135047" custScaleY="372413">
        <dgm:presLayoutVars>
          <dgm:chPref val="3"/>
        </dgm:presLayoutVars>
      </dgm:prSet>
      <dgm:spPr>
        <a:prstGeom prst="rect">
          <a:avLst/>
        </a:prstGeom>
      </dgm:spPr>
      <dgm:t>
        <a:bodyPr/>
        <a:lstStyle/>
        <a:p>
          <a:endParaRPr lang="en-US"/>
        </a:p>
      </dgm:t>
    </dgm:pt>
    <dgm:pt modelId="{FCDCE797-4815-4947-B915-B67095FD9A05}" type="pres">
      <dgm:prSet presAssocID="{FB807439-D5D8-45CB-9CE2-EEDADF1563CF}" presName="horzTwo" presStyleCnt="0"/>
      <dgm:spPr/>
    </dgm:pt>
    <dgm:pt modelId="{9246A5B8-4E79-4199-A2B0-49FF23FAA26D}" type="pres">
      <dgm:prSet presAssocID="{A8D301A2-6F0C-4231-9DF5-15E63AB92675}" presName="sibSpaceTwo" presStyleCnt="0"/>
      <dgm:spPr/>
    </dgm:pt>
    <dgm:pt modelId="{4897632B-A16A-4CBE-9D79-69DE6BA32CEC}" type="pres">
      <dgm:prSet presAssocID="{EEF57299-69C5-4DDD-9D19-7F83ABE1F209}" presName="vertTwo" presStyleCnt="0"/>
      <dgm:spPr/>
    </dgm:pt>
    <dgm:pt modelId="{E9676196-AE33-447B-9B03-784E88971E40}" type="pres">
      <dgm:prSet presAssocID="{EEF57299-69C5-4DDD-9D19-7F83ABE1F209}" presName="txTwo" presStyleLbl="node2" presStyleIdx="1" presStyleCnt="2" custScaleX="371068" custScaleY="369530" custLinFactNeighborX="-578" custLinFactNeighborY="0">
        <dgm:presLayoutVars>
          <dgm:chPref val="3"/>
        </dgm:presLayoutVars>
      </dgm:prSet>
      <dgm:spPr>
        <a:prstGeom prst="rect">
          <a:avLst/>
        </a:prstGeom>
      </dgm:spPr>
      <dgm:t>
        <a:bodyPr/>
        <a:lstStyle/>
        <a:p>
          <a:endParaRPr lang="en-US"/>
        </a:p>
      </dgm:t>
    </dgm:pt>
    <dgm:pt modelId="{CA12FDF5-1D88-46B6-9493-8D0F8D6DA3A2}" type="pres">
      <dgm:prSet presAssocID="{EEF57299-69C5-4DDD-9D19-7F83ABE1F209}" presName="horzTwo" presStyleCnt="0"/>
      <dgm:spPr/>
    </dgm:pt>
  </dgm:ptLst>
  <dgm:cxnLst>
    <dgm:cxn modelId="{97CF279F-B9D7-4798-8C82-2677CC58AFDE}" type="presOf" srcId="{783139DC-3561-46D9-89A3-F5EA4BD9C23D}" destId="{B6A8CF1B-A19F-4487-8134-0D432EC66F1D}" srcOrd="0" destOrd="0" presId="urn:microsoft.com/office/officeart/2005/8/layout/hierarchy4"/>
    <dgm:cxn modelId="{B706C54E-D55A-42A1-B161-572039D0A4AE}" type="presOf" srcId="{36B6770B-FD2C-4E1C-B4F6-F63BDF055CD1}" destId="{D9879FFE-6303-4480-A4E3-168D6C6D2BDC}" srcOrd="0" destOrd="0" presId="urn:microsoft.com/office/officeart/2005/8/layout/hierarchy4"/>
    <dgm:cxn modelId="{646A1930-F5B9-4A7F-B56D-FF48E35E5447}" srcId="{36B6770B-FD2C-4E1C-B4F6-F63BDF055CD1}" destId="{EEF57299-69C5-4DDD-9D19-7F83ABE1F209}" srcOrd="1" destOrd="0" parTransId="{D245C581-8C63-4916-85D1-3E009761B50D}" sibTransId="{A04FA71E-491E-4AE3-89D4-320D7AB6D85A}"/>
    <dgm:cxn modelId="{AA0670C6-104F-41D2-B5DB-0EAFE0C0335B}" srcId="{783139DC-3561-46D9-89A3-F5EA4BD9C23D}" destId="{36B6770B-FD2C-4E1C-B4F6-F63BDF055CD1}" srcOrd="0" destOrd="0" parTransId="{9AF922A4-DF29-496A-BAC4-C30156BFFB5E}" sibTransId="{2835E891-CB67-44D7-B275-5C1E6B126501}"/>
    <dgm:cxn modelId="{7C38E0F7-CC5D-4E57-BB25-578925F9E6C0}" type="presOf" srcId="{EEF57299-69C5-4DDD-9D19-7F83ABE1F209}" destId="{E9676196-AE33-447B-9B03-784E88971E40}" srcOrd="0" destOrd="0" presId="urn:microsoft.com/office/officeart/2005/8/layout/hierarchy4"/>
    <dgm:cxn modelId="{A0FBA26A-5186-454B-A769-1346E07A4AB5}" srcId="{36B6770B-FD2C-4E1C-B4F6-F63BDF055CD1}" destId="{FB807439-D5D8-45CB-9CE2-EEDADF1563CF}" srcOrd="0" destOrd="0" parTransId="{238FE56F-8E76-488F-877A-29223452AC50}" sibTransId="{A8D301A2-6F0C-4231-9DF5-15E63AB92675}"/>
    <dgm:cxn modelId="{1BD7A536-EBF8-4981-9EC9-7EAF7D0F96B8}" type="presOf" srcId="{FB807439-D5D8-45CB-9CE2-EEDADF1563CF}" destId="{5C8B21B2-F225-485D-A488-8B9AF1627111}" srcOrd="0" destOrd="0" presId="urn:microsoft.com/office/officeart/2005/8/layout/hierarchy4"/>
    <dgm:cxn modelId="{FD95865D-D69A-4DC6-AA06-9D4383841B20}" type="presParOf" srcId="{B6A8CF1B-A19F-4487-8134-0D432EC66F1D}" destId="{193C1AD8-321A-4CF6-999A-220359CAE8F0}" srcOrd="0" destOrd="0" presId="urn:microsoft.com/office/officeart/2005/8/layout/hierarchy4"/>
    <dgm:cxn modelId="{CC7461E2-1C7A-4A45-B29C-1F7F98CA341B}" type="presParOf" srcId="{193C1AD8-321A-4CF6-999A-220359CAE8F0}" destId="{D9879FFE-6303-4480-A4E3-168D6C6D2BDC}" srcOrd="0" destOrd="0" presId="urn:microsoft.com/office/officeart/2005/8/layout/hierarchy4"/>
    <dgm:cxn modelId="{75736261-9A16-4C9F-BF00-E4FE9561F089}" type="presParOf" srcId="{193C1AD8-321A-4CF6-999A-220359CAE8F0}" destId="{9CAE426B-3AE8-443F-899A-E90158D886FF}" srcOrd="1" destOrd="0" presId="urn:microsoft.com/office/officeart/2005/8/layout/hierarchy4"/>
    <dgm:cxn modelId="{7608797A-7BD2-42F9-87B3-C90BADF6E631}" type="presParOf" srcId="{193C1AD8-321A-4CF6-999A-220359CAE8F0}" destId="{6E648B5B-5580-45CF-BE33-FC3A1EE21041}" srcOrd="2" destOrd="0" presId="urn:microsoft.com/office/officeart/2005/8/layout/hierarchy4"/>
    <dgm:cxn modelId="{445D2286-11E6-4B79-893F-6DD3BE303FEF}" type="presParOf" srcId="{6E648B5B-5580-45CF-BE33-FC3A1EE21041}" destId="{09D9D854-2613-4D7E-8C70-41121B19A3F7}" srcOrd="0" destOrd="0" presId="urn:microsoft.com/office/officeart/2005/8/layout/hierarchy4"/>
    <dgm:cxn modelId="{B80A2A10-4371-492B-BFD0-62F27981862A}" type="presParOf" srcId="{09D9D854-2613-4D7E-8C70-41121B19A3F7}" destId="{5C8B21B2-F225-485D-A488-8B9AF1627111}" srcOrd="0" destOrd="0" presId="urn:microsoft.com/office/officeart/2005/8/layout/hierarchy4"/>
    <dgm:cxn modelId="{0F37084D-DC1D-43CD-A851-ECA645D48DC5}" type="presParOf" srcId="{09D9D854-2613-4D7E-8C70-41121B19A3F7}" destId="{FCDCE797-4815-4947-B915-B67095FD9A05}" srcOrd="1" destOrd="0" presId="urn:microsoft.com/office/officeart/2005/8/layout/hierarchy4"/>
    <dgm:cxn modelId="{27C8C15F-C3E5-46AF-BE1E-1583E720CE42}" type="presParOf" srcId="{6E648B5B-5580-45CF-BE33-FC3A1EE21041}" destId="{9246A5B8-4E79-4199-A2B0-49FF23FAA26D}" srcOrd="1" destOrd="0" presId="urn:microsoft.com/office/officeart/2005/8/layout/hierarchy4"/>
    <dgm:cxn modelId="{BA51BEF9-98A9-4B94-96E5-AA452B6FEBF3}" type="presParOf" srcId="{6E648B5B-5580-45CF-BE33-FC3A1EE21041}" destId="{4897632B-A16A-4CBE-9D79-69DE6BA32CEC}" srcOrd="2" destOrd="0" presId="urn:microsoft.com/office/officeart/2005/8/layout/hierarchy4"/>
    <dgm:cxn modelId="{9E111A69-8B3C-47BF-92E2-15D7430CCD59}" type="presParOf" srcId="{4897632B-A16A-4CBE-9D79-69DE6BA32CEC}" destId="{E9676196-AE33-447B-9B03-784E88971E40}" srcOrd="0" destOrd="0" presId="urn:microsoft.com/office/officeart/2005/8/layout/hierarchy4"/>
    <dgm:cxn modelId="{5BD6C4A3-CFCD-4F2B-9B8C-284BC3071B78}" type="presParOf" srcId="{4897632B-A16A-4CBE-9D79-69DE6BA32CEC}" destId="{CA12FDF5-1D88-46B6-9493-8D0F8D6DA3A2}"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C71411-226A-4795-B666-C8AD75147698}" type="datetimeFigureOut">
              <a:rPr lang="en-US" smtClean="0"/>
              <a:t>9/27/2016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798DC5-CC66-4ACE-91CD-A945965B358E}" type="slidenum">
              <a:rPr lang="en-US" smtClean="0"/>
              <a:t>‹#›</a:t>
            </a:fld>
            <a:endParaRPr lang="en-US"/>
          </a:p>
        </p:txBody>
      </p:sp>
    </p:spTree>
    <p:extLst>
      <p:ext uri="{BB962C8B-B14F-4D97-AF65-F5344CB8AC3E}">
        <p14:creationId xmlns:p14="http://schemas.microsoft.com/office/powerpoint/2010/main" val="1578295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smtClean="0">
                <a:solidFill>
                  <a:schemeClr val="tx2"/>
                </a:solidFill>
              </a:rPr>
              <a:t>Similar to Components, we use Directives to work with the DOM, but unlike a Component, a Directive doesn’t have the template or HTML mark for view</a:t>
            </a:r>
          </a:p>
          <a:p>
            <a:pPr marL="285750" indent="-285750">
              <a:buFont typeface="Arial" panose="020B0604020202020204" pitchFamily="34" charset="0"/>
              <a:buChar char="•"/>
            </a:pPr>
            <a:endParaRPr lang="en-US" dirty="0" smtClean="0">
              <a:solidFill>
                <a:schemeClr val="tx2"/>
              </a:solidFill>
            </a:endParaRPr>
          </a:p>
          <a:p>
            <a:pPr marL="285750" indent="-285750">
              <a:buFont typeface="Arial" panose="020B0604020202020204" pitchFamily="34" charset="0"/>
              <a:buChar char="•"/>
            </a:pPr>
            <a:r>
              <a:rPr lang="en-US" sz="1200" dirty="0" smtClean="0">
                <a:solidFill>
                  <a:schemeClr val="tx2"/>
                </a:solidFill>
              </a:rPr>
              <a:t>Often used to add behavior to existing DOM elements</a:t>
            </a:r>
          </a:p>
          <a:p>
            <a:endParaRPr lang="en-US" dirty="0"/>
          </a:p>
        </p:txBody>
      </p:sp>
      <p:sp>
        <p:nvSpPr>
          <p:cNvPr id="4" name="Slide Number Placeholder 3"/>
          <p:cNvSpPr>
            <a:spLocks noGrp="1"/>
          </p:cNvSpPr>
          <p:nvPr>
            <p:ph type="sldNum" sz="quarter" idx="10"/>
          </p:nvPr>
        </p:nvSpPr>
        <p:spPr/>
        <p:txBody>
          <a:bodyPr/>
          <a:lstStyle/>
          <a:p>
            <a:fld id="{74798DC5-CC66-4ACE-91CD-A945965B358E}" type="slidenum">
              <a:rPr lang="en-US" smtClean="0"/>
              <a:t>20</a:t>
            </a:fld>
            <a:endParaRPr lang="en-US"/>
          </a:p>
        </p:txBody>
      </p:sp>
    </p:spTree>
    <p:extLst>
      <p:ext uri="{BB962C8B-B14F-4D97-AF65-F5344CB8AC3E}">
        <p14:creationId xmlns:p14="http://schemas.microsoft.com/office/powerpoint/2010/main" val="35011064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7.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pic>
        <p:nvPicPr>
          <p:cNvPr id="13" name="3Symbols_Morph_Animation_010616_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94076" y="12170"/>
            <a:ext cx="5403849" cy="3039665"/>
          </a:xfrm>
          <a:prstGeom prst="rect">
            <a:avLst/>
          </a:prstGeom>
        </p:spPr>
      </p:pic>
      <p:sp>
        <p:nvSpPr>
          <p:cNvPr id="14" name="Text Placeholder 13"/>
          <p:cNvSpPr>
            <a:spLocks noGrp="1"/>
          </p:cNvSpPr>
          <p:nvPr>
            <p:ph type="body" sz="quarter" idx="13" hasCustomPrompt="1"/>
          </p:nvPr>
        </p:nvSpPr>
        <p:spPr>
          <a:xfrm>
            <a:off x="2512633" y="3286343"/>
            <a:ext cx="7131049" cy="446616"/>
          </a:xfrm>
        </p:spPr>
        <p:txBody>
          <a:bodyPr>
            <a:noAutofit/>
          </a:bodyPr>
          <a:lstStyle>
            <a:lvl1pPr marL="0" indent="0" algn="ctr">
              <a:buNone/>
              <a:defRPr sz="1867">
                <a:solidFill>
                  <a:schemeClr val="tx2"/>
                </a:solidFill>
              </a:defRPr>
            </a:lvl1pPr>
            <a:lvl2pPr marL="457189" indent="0">
              <a:buNone/>
              <a:defRPr sz="1467"/>
            </a:lvl2pPr>
            <a:lvl3pPr marL="914377" indent="0">
              <a:buNone/>
              <a:defRPr sz="1400"/>
            </a:lvl3pPr>
            <a:lvl4pPr marL="1371566" indent="0">
              <a:buNone/>
              <a:defRPr sz="1333"/>
            </a:lvl4pPr>
            <a:lvl5pPr marL="1828754" indent="0">
              <a:buNone/>
              <a:defRPr sz="1333"/>
            </a:lvl5pPr>
          </a:lstStyle>
          <a:p>
            <a:pPr lvl="0"/>
            <a:r>
              <a:rPr lang="en-US" dirty="0" smtClean="0"/>
              <a:t>Presented by:</a:t>
            </a:r>
          </a:p>
        </p:txBody>
      </p:sp>
      <p:sp>
        <p:nvSpPr>
          <p:cNvPr id="15" name="Text Placeholder 13"/>
          <p:cNvSpPr>
            <a:spLocks noGrp="1"/>
          </p:cNvSpPr>
          <p:nvPr>
            <p:ph type="body" sz="quarter" idx="14" hasCustomPrompt="1"/>
          </p:nvPr>
        </p:nvSpPr>
        <p:spPr>
          <a:xfrm>
            <a:off x="2512633" y="3741089"/>
            <a:ext cx="7131049" cy="446616"/>
          </a:xfrm>
        </p:spPr>
        <p:txBody>
          <a:bodyPr>
            <a:noAutofit/>
          </a:bodyPr>
          <a:lstStyle>
            <a:lvl1pPr marL="0" indent="0" algn="ctr">
              <a:buNone/>
              <a:defRPr sz="1867">
                <a:solidFill>
                  <a:schemeClr val="tx2"/>
                </a:solidFill>
              </a:defRPr>
            </a:lvl1pPr>
            <a:lvl2pPr marL="457189" indent="0">
              <a:buNone/>
              <a:defRPr sz="1467"/>
            </a:lvl2pPr>
            <a:lvl3pPr marL="914377" indent="0">
              <a:buNone/>
              <a:defRPr sz="1400"/>
            </a:lvl3pPr>
            <a:lvl4pPr marL="1371566" indent="0">
              <a:buNone/>
              <a:defRPr sz="1333"/>
            </a:lvl4pPr>
            <a:lvl5pPr marL="1828754" indent="0">
              <a:buNone/>
              <a:defRPr sz="1333"/>
            </a:lvl5pPr>
          </a:lstStyle>
          <a:p>
            <a:pPr lvl="0"/>
            <a:r>
              <a:rPr lang="en-US" dirty="0" smtClean="0"/>
              <a:t>Date</a:t>
            </a:r>
          </a:p>
        </p:txBody>
      </p:sp>
      <p:sp>
        <p:nvSpPr>
          <p:cNvPr id="10" name="Title 1"/>
          <p:cNvSpPr>
            <a:spLocks noGrp="1"/>
          </p:cNvSpPr>
          <p:nvPr>
            <p:ph type="title"/>
          </p:nvPr>
        </p:nvSpPr>
        <p:spPr>
          <a:xfrm>
            <a:off x="496408" y="2367520"/>
            <a:ext cx="11163496" cy="910693"/>
          </a:xfrm>
        </p:spPr>
        <p:txBody>
          <a:bodyPr/>
          <a:lstStyle>
            <a:lvl1pPr algn="ctr">
              <a:defRPr sz="2667">
                <a:solidFill>
                  <a:schemeClr val="tx2"/>
                </a:solidFill>
              </a:defRPr>
            </a:lvl1pPr>
          </a:lstStyle>
          <a:p>
            <a:r>
              <a:rPr lang="en-US" smtClean="0"/>
              <a:t>Click to edit Master title style</a:t>
            </a:r>
            <a:endParaRPr lang="en-US" dirty="0"/>
          </a:p>
        </p:txBody>
      </p:sp>
      <p:sp>
        <p:nvSpPr>
          <p:cNvPr id="2" name="Date Placeholder 1"/>
          <p:cNvSpPr>
            <a:spLocks noGrp="1"/>
          </p:cNvSpPr>
          <p:nvPr>
            <p:ph type="dt" sz="half" idx="15"/>
          </p:nvPr>
        </p:nvSpPr>
        <p:spPr/>
        <p:txBody>
          <a:bodyPr/>
          <a:lstStyle/>
          <a:p>
            <a:fld id="{0962C3AF-5892-440E-9563-FA0DF3ADE413}" type="datetimeFigureOut">
              <a:rPr lang="en-US" smtClean="0"/>
              <a:t>9/27/2016</a:t>
            </a:fld>
            <a:endParaRPr lang="en-US"/>
          </a:p>
        </p:txBody>
      </p:sp>
      <p:sp>
        <p:nvSpPr>
          <p:cNvPr id="3" name="Footer Placeholder 2"/>
          <p:cNvSpPr>
            <a:spLocks noGrp="1"/>
          </p:cNvSpPr>
          <p:nvPr>
            <p:ph type="ftr"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0D0F7FD9-AE09-459C-887E-0302C25CB11F}" type="slidenum">
              <a:rPr lang="en-US" smtClean="0"/>
              <a:t>‹#›</a:t>
            </a:fld>
            <a:endParaRPr lang="en-US"/>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739" y="802382"/>
            <a:ext cx="4582835" cy="1204049"/>
          </a:xfrm>
          <a:prstGeom prst="rect">
            <a:avLst/>
          </a:prstGeom>
        </p:spPr>
      </p:pic>
    </p:spTree>
    <p:extLst>
      <p:ext uri="{BB962C8B-B14F-4D97-AF65-F5344CB8AC3E}">
        <p14:creationId xmlns:p14="http://schemas.microsoft.com/office/powerpoint/2010/main" val="103501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2002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3"/>
                                        </p:tgtEl>
                                      </p:cBhvr>
                                    </p:cmd>
                                  </p:childTnLst>
                                </p:cTn>
                              </p:par>
                            </p:childTnLst>
                          </p:cTn>
                        </p:par>
                      </p:childTnLst>
                    </p:cTn>
                  </p:par>
                </p:childTnLst>
              </p:cTn>
              <p:nextCondLst>
                <p:cond evt="onClick" delay="0">
                  <p:tgtEl>
                    <p:spTgt spid="13"/>
                  </p:tgtEl>
                </p:cond>
              </p:nextCondLst>
            </p:seq>
            <p:video>
              <p:cMediaNode vol="80000">
                <p:cTn id="16" repeatCount="indefinite" fill="hold" display="0">
                  <p:stCondLst>
                    <p:cond delay="indefinite"/>
                  </p:stCondLst>
                </p:cTn>
                <p:tgtEl>
                  <p:spTgt spid="13"/>
                </p:tgtEl>
              </p:cMediaNode>
            </p:video>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fidentiatlity">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t="14135"/>
          <a:stretch/>
        </p:blipFill>
        <p:spPr>
          <a:xfrm>
            <a:off x="0" y="2"/>
            <a:ext cx="12192000" cy="6857999"/>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030" y="6467757"/>
            <a:ext cx="901797" cy="235697"/>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25619" y="6459613"/>
            <a:ext cx="832469" cy="243840"/>
          </a:xfrm>
          <a:prstGeom prst="rect">
            <a:avLst/>
          </a:prstGeom>
        </p:spPr>
      </p:pic>
      <p:sp>
        <p:nvSpPr>
          <p:cNvPr id="11" name="Rectangle 10"/>
          <p:cNvSpPr/>
          <p:nvPr/>
        </p:nvSpPr>
        <p:spPr>
          <a:xfrm>
            <a:off x="304801" y="2569792"/>
            <a:ext cx="11618257" cy="1184940"/>
          </a:xfrm>
          <a:prstGeom prst="rect">
            <a:avLst/>
          </a:prstGeom>
        </p:spPr>
        <p:txBody>
          <a:bodyPr wrap="square" lIns="76200" tIns="38100" rIns="76200" bIns="38100">
            <a:spAutoFit/>
          </a:bodyPr>
          <a:lstStyle/>
          <a:p>
            <a:pPr marL="0" indent="0">
              <a:buNone/>
            </a:pPr>
            <a:r>
              <a:rPr lang="en-US" sz="2400" dirty="0" smtClean="0">
                <a:solidFill>
                  <a:srgbClr val="FFFFFF"/>
                </a:solidFill>
                <a:latin typeface="Verdana" charset="0"/>
                <a:ea typeface="Verdana" charset="0"/>
                <a:cs typeface="Verdana" charset="0"/>
              </a:rPr>
              <a:t>The following information is confidential information of TIBCO Software Inc.  Use, duplication, transmission, or republication for any purpose without the prior written consent of TIBCO is expressly prohibited.</a:t>
            </a:r>
            <a:endParaRPr lang="en-US" sz="2400" dirty="0">
              <a:solidFill>
                <a:srgbClr val="FFFFFF"/>
              </a:solidFill>
              <a:latin typeface="Verdana" charset="0"/>
              <a:ea typeface="Verdana" charset="0"/>
              <a:cs typeface="Verdana" charset="0"/>
            </a:endParaRPr>
          </a:p>
        </p:txBody>
      </p:sp>
      <p:sp>
        <p:nvSpPr>
          <p:cNvPr id="12" name="Rectangle 11"/>
          <p:cNvSpPr/>
          <p:nvPr/>
        </p:nvSpPr>
        <p:spPr>
          <a:xfrm>
            <a:off x="190305" y="110083"/>
            <a:ext cx="3369833" cy="502766"/>
          </a:xfrm>
          <a:prstGeom prst="rect">
            <a:avLst/>
          </a:prstGeom>
        </p:spPr>
        <p:txBody>
          <a:bodyPr wrap="none">
            <a:spAutoFit/>
          </a:bodyPr>
          <a:lstStyle/>
          <a:p>
            <a:r>
              <a:rPr lang="en-US" sz="2667" dirty="0" smtClean="0">
                <a:solidFill>
                  <a:schemeClr val="bg1"/>
                </a:solidFill>
              </a:rPr>
              <a:t>CONFIDENTIALITY</a:t>
            </a:r>
            <a:endParaRPr lang="en-US" sz="2667" dirty="0">
              <a:solidFill>
                <a:schemeClr val="bg1"/>
              </a:solidFill>
            </a:endParaRPr>
          </a:p>
        </p:txBody>
      </p:sp>
    </p:spTree>
    <p:extLst>
      <p:ext uri="{BB962C8B-B14F-4D97-AF65-F5344CB8AC3E}">
        <p14:creationId xmlns:p14="http://schemas.microsoft.com/office/powerpoint/2010/main" val="180683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t="14135"/>
          <a:stretch/>
        </p:blipFill>
        <p:spPr>
          <a:xfrm>
            <a:off x="0" y="1"/>
            <a:ext cx="12192000" cy="6857999"/>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25619" y="6459613"/>
            <a:ext cx="832469" cy="243840"/>
          </a:xfrm>
          <a:prstGeom prst="rect">
            <a:avLst/>
          </a:prstGeom>
        </p:spPr>
      </p:pic>
      <p:sp>
        <p:nvSpPr>
          <p:cNvPr id="5" name="TextBox 4"/>
          <p:cNvSpPr txBox="1"/>
          <p:nvPr/>
        </p:nvSpPr>
        <p:spPr>
          <a:xfrm>
            <a:off x="907313" y="1143592"/>
            <a:ext cx="9744148" cy="461665"/>
          </a:xfrm>
          <a:prstGeom prst="rect">
            <a:avLst/>
          </a:prstGeom>
          <a:noFill/>
        </p:spPr>
        <p:txBody>
          <a:bodyPr wrap="square" rtlCol="0">
            <a:spAutoFit/>
          </a:bodyPr>
          <a:lstStyle/>
          <a:p>
            <a:endParaRPr lang="en-US" sz="2400" dirty="0"/>
          </a:p>
        </p:txBody>
      </p:sp>
      <p:sp>
        <p:nvSpPr>
          <p:cNvPr id="9" name="Rectangle 8"/>
          <p:cNvSpPr/>
          <p:nvPr/>
        </p:nvSpPr>
        <p:spPr>
          <a:xfrm>
            <a:off x="304800" y="861936"/>
            <a:ext cx="11648661" cy="5287345"/>
          </a:xfrm>
          <a:prstGeom prst="rect">
            <a:avLst/>
          </a:prstGeom>
        </p:spPr>
        <p:txBody>
          <a:bodyPr wrap="square" lIns="76200" tIns="38100" rIns="76200" bIns="38100">
            <a:spAutoFit/>
          </a:bodyPr>
          <a:lstStyle/>
          <a:p>
            <a:r>
              <a:rPr lang="en-US" sz="1693" dirty="0">
                <a:solidFill>
                  <a:srgbClr val="FFFFFF"/>
                </a:solidFill>
                <a:latin typeface="Verdana" charset="0"/>
                <a:cs typeface="Verdana" charset="0"/>
              </a:rPr>
              <a:t>This document (including, without limitation, any product roadmap or statement of direction data) illustrates the planned testing, release and availability dates for TIBCO products and services. This document is provided for informational purposes only and its contents are subject to change without notice.  TIBCO makes no warranties, express or implied, in or relating to this document or any information in it, including, without limitation, that this document, or any information in it, is error-free or meets any conditions of merchantability or fitness for a particular purpose.  This document may not be reproduced or transmitted in any form or by any means without our prior written permission.</a:t>
            </a:r>
          </a:p>
          <a:p>
            <a:endParaRPr lang="en-US" sz="1693" dirty="0">
              <a:solidFill>
                <a:srgbClr val="FFFFFF"/>
              </a:solidFill>
              <a:latin typeface="Verdana" charset="0"/>
              <a:cs typeface="Verdana" charset="0"/>
            </a:endParaRPr>
          </a:p>
          <a:p>
            <a:r>
              <a:rPr lang="en-US" sz="1693" dirty="0">
                <a:solidFill>
                  <a:srgbClr val="FFFFFF"/>
                </a:solidFill>
                <a:latin typeface="Verdana" charset="0"/>
                <a:cs typeface="Verdana" charset="0"/>
              </a:rPr>
              <a:t>The material provided is for informational purposes only, and should not be relied on in making a purchasing decision.  The information is not a commitment, promise or legal obligation to deliver any material, code, or functionality.  The development, release, and timing of any features or functionality described for our products remains at our sole discretion.</a:t>
            </a:r>
          </a:p>
          <a:p>
            <a:endParaRPr lang="en-US" sz="1693" dirty="0">
              <a:solidFill>
                <a:srgbClr val="FFFFFF"/>
              </a:solidFill>
              <a:latin typeface="Verdana" charset="0"/>
              <a:cs typeface="Verdana" charset="0"/>
            </a:endParaRPr>
          </a:p>
          <a:p>
            <a:r>
              <a:rPr lang="en-US" sz="1693" dirty="0">
                <a:solidFill>
                  <a:srgbClr val="FFFFFF"/>
                </a:solidFill>
                <a:latin typeface="Verdana" charset="0"/>
                <a:cs typeface="Verdana" charset="0"/>
              </a:rPr>
              <a:t>During the course of this presentation TIBCO or its representatives may make forward-looking statements regarding future events, TIBCO’s future results or our future financial performance.  These statements are based on management’s current expectations.  Although we believe that the expectations reflected in the forward-looking statements contained in this presentation are reasonable, these expectations or any of the forward-looking statements could prove to be incorrect and actual results or financial performance could differ materially from those stated herein. TIBCO does not undertake to update any forward-looking statement that may be made from time to time or on its behalf.</a:t>
            </a: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8030" y="6467757"/>
            <a:ext cx="901797" cy="235697"/>
          </a:xfrm>
          <a:prstGeom prst="rect">
            <a:avLst/>
          </a:prstGeom>
        </p:spPr>
      </p:pic>
      <p:sp>
        <p:nvSpPr>
          <p:cNvPr id="12" name="Rectangle 11"/>
          <p:cNvSpPr/>
          <p:nvPr/>
        </p:nvSpPr>
        <p:spPr>
          <a:xfrm>
            <a:off x="190305" y="110083"/>
            <a:ext cx="2375971" cy="502766"/>
          </a:xfrm>
          <a:prstGeom prst="rect">
            <a:avLst/>
          </a:prstGeom>
        </p:spPr>
        <p:txBody>
          <a:bodyPr wrap="none">
            <a:spAutoFit/>
          </a:bodyPr>
          <a:lstStyle/>
          <a:p>
            <a:r>
              <a:rPr lang="en-US" sz="2667" dirty="0" smtClean="0">
                <a:solidFill>
                  <a:schemeClr val="bg1"/>
                </a:solidFill>
              </a:rPr>
              <a:t>DISCLAIMER</a:t>
            </a:r>
            <a:endParaRPr lang="en-US" sz="2667" dirty="0">
              <a:solidFill>
                <a:schemeClr val="bg1"/>
              </a:solidFill>
            </a:endParaRPr>
          </a:p>
        </p:txBody>
      </p:sp>
    </p:spTree>
    <p:extLst>
      <p:ext uri="{BB962C8B-B14F-4D97-AF65-F5344CB8AC3E}">
        <p14:creationId xmlns:p14="http://schemas.microsoft.com/office/powerpoint/2010/main" val="260395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ue Backgroun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t="14135"/>
          <a:stretch/>
        </p:blipFill>
        <p:spPr>
          <a:xfrm>
            <a:off x="0" y="1"/>
            <a:ext cx="12192000" cy="6857999"/>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25619" y="6459613"/>
            <a:ext cx="832469" cy="24384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8030" y="6467757"/>
            <a:ext cx="901797" cy="235697"/>
          </a:xfrm>
          <a:prstGeom prst="rect">
            <a:avLst/>
          </a:prstGeom>
        </p:spPr>
      </p:pic>
      <p:sp>
        <p:nvSpPr>
          <p:cNvPr id="5" name="Date Placeholder 4"/>
          <p:cNvSpPr>
            <a:spLocks noGrp="1"/>
          </p:cNvSpPr>
          <p:nvPr>
            <p:ph type="dt" sz="half" idx="10"/>
          </p:nvPr>
        </p:nvSpPr>
        <p:spPr/>
        <p:txBody>
          <a:bodyPr/>
          <a:lstStyle/>
          <a:p>
            <a:fld id="{0962C3AF-5892-440E-9563-FA0DF3ADE413}" type="datetimeFigureOut">
              <a:rPr lang="en-US" smtClean="0"/>
              <a:t>9/27/2016</a:t>
            </a:fld>
            <a:endParaRPr lang="en-US"/>
          </a:p>
        </p:txBody>
      </p:sp>
      <p:sp>
        <p:nvSpPr>
          <p:cNvPr id="7" name="Footer Placeholder 6"/>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0F7FD9-AE09-459C-887E-0302C25CB11F}" type="slidenum">
              <a:rPr lang="en-US" smtClean="0"/>
              <a:t>‹#›</a:t>
            </a:fld>
            <a:endParaRPr lang="en-US"/>
          </a:p>
        </p:txBody>
      </p:sp>
    </p:spTree>
    <p:extLst>
      <p:ext uri="{BB962C8B-B14F-4D97-AF65-F5344CB8AC3E}">
        <p14:creationId xmlns:p14="http://schemas.microsoft.com/office/powerpoint/2010/main" val="245201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t="14135"/>
          <a:stretch/>
        </p:blipFill>
        <p:spPr>
          <a:xfrm>
            <a:off x="0" y="1"/>
            <a:ext cx="12192000" cy="6857999"/>
          </a:xfrm>
          <a:prstGeom prst="rect">
            <a:avLst/>
          </a:prstGeom>
        </p:spPr>
      </p:pic>
      <p:sp>
        <p:nvSpPr>
          <p:cNvPr id="3" name="Text Placeholder 2"/>
          <p:cNvSpPr>
            <a:spLocks noGrp="1"/>
          </p:cNvSpPr>
          <p:nvPr>
            <p:ph type="body" sz="quarter" idx="10" hasCustomPrompt="1"/>
          </p:nvPr>
        </p:nvSpPr>
        <p:spPr>
          <a:xfrm>
            <a:off x="213785" y="2433619"/>
            <a:ext cx="11601449" cy="1703045"/>
          </a:xfrm>
        </p:spPr>
        <p:txBody>
          <a:bodyPr/>
          <a:lstStyle>
            <a:lvl1pPr marL="0" indent="0" algn="ctr">
              <a:buNone/>
              <a:defRPr>
                <a:solidFill>
                  <a:schemeClr val="bg1"/>
                </a:solidFill>
              </a:defRPr>
            </a:lvl1pPr>
            <a:lvl2pPr marL="457189" indent="0">
              <a:buNone/>
              <a:defRPr>
                <a:solidFill>
                  <a:schemeClr val="bg1"/>
                </a:solidFill>
              </a:defRPr>
            </a:lvl2pPr>
            <a:lvl3pPr marL="914377" indent="0">
              <a:buNone/>
              <a:defRPr>
                <a:solidFill>
                  <a:schemeClr val="bg1"/>
                </a:solidFill>
              </a:defRPr>
            </a:lvl3pPr>
            <a:lvl4pPr marL="1371566" indent="0">
              <a:buNone/>
              <a:defRPr>
                <a:solidFill>
                  <a:schemeClr val="bg1"/>
                </a:solidFill>
              </a:defRPr>
            </a:lvl4pPr>
            <a:lvl5pPr marL="1828754" indent="0">
              <a:buNone/>
              <a:defRPr>
                <a:solidFill>
                  <a:schemeClr val="bg1"/>
                </a:solidFill>
              </a:defRPr>
            </a:lvl5pPr>
          </a:lstStyle>
          <a:p>
            <a:pPr lvl="0"/>
            <a:r>
              <a:rPr lang="en-US" dirty="0" smtClean="0"/>
              <a:t>“Insert Quote Here”</a:t>
            </a:r>
            <a:endParaRPr lang="en-US" dirty="0"/>
          </a:p>
        </p:txBody>
      </p:sp>
      <p:cxnSp>
        <p:nvCxnSpPr>
          <p:cNvPr id="5" name="Straight Connector 4"/>
          <p:cNvCxnSpPr/>
          <p:nvPr/>
        </p:nvCxnSpPr>
        <p:spPr>
          <a:xfrm>
            <a:off x="0" y="2294964"/>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4284880"/>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2"/>
          </p:nvPr>
        </p:nvSpPr>
        <p:spPr/>
        <p:txBody>
          <a:bodyPr/>
          <a:lstStyle>
            <a:lvl1pPr>
              <a:defRPr>
                <a:solidFill>
                  <a:schemeClr val="bg1"/>
                </a:solidFill>
              </a:defRPr>
            </a:lvl1pPr>
          </a:lstStyle>
          <a:p>
            <a:endParaRPr lang="en-US"/>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25619" y="6459613"/>
            <a:ext cx="832469" cy="243840"/>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8030" y="6467757"/>
            <a:ext cx="901797" cy="235697"/>
          </a:xfrm>
          <a:prstGeom prst="rect">
            <a:avLst/>
          </a:prstGeom>
        </p:spPr>
      </p:pic>
      <p:sp>
        <p:nvSpPr>
          <p:cNvPr id="2" name="Date Placeholder 1"/>
          <p:cNvSpPr>
            <a:spLocks noGrp="1"/>
          </p:cNvSpPr>
          <p:nvPr>
            <p:ph type="dt" sz="half" idx="13"/>
          </p:nvPr>
        </p:nvSpPr>
        <p:spPr/>
        <p:txBody>
          <a:bodyPr/>
          <a:lstStyle/>
          <a:p>
            <a:fld id="{0962C3AF-5892-440E-9563-FA0DF3ADE413}" type="datetimeFigureOut">
              <a:rPr lang="en-US" smtClean="0"/>
              <a:t>9/27/2016</a:t>
            </a:fld>
            <a:endParaRPr lang="en-US"/>
          </a:p>
        </p:txBody>
      </p:sp>
      <p:sp>
        <p:nvSpPr>
          <p:cNvPr id="6" name="Slide Number Placeholder 5"/>
          <p:cNvSpPr>
            <a:spLocks noGrp="1"/>
          </p:cNvSpPr>
          <p:nvPr>
            <p:ph type="sldNum" sz="quarter" idx="14"/>
          </p:nvPr>
        </p:nvSpPr>
        <p:spPr/>
        <p:txBody>
          <a:bodyPr/>
          <a:lstStyle/>
          <a:p>
            <a:fld id="{0D0F7FD9-AE09-459C-887E-0302C25CB11F}" type="slidenum">
              <a:rPr lang="en-US" smtClean="0"/>
              <a:t>‹#›</a:t>
            </a:fld>
            <a:endParaRPr lang="en-US"/>
          </a:p>
        </p:txBody>
      </p:sp>
    </p:spTree>
    <p:extLst>
      <p:ext uri="{BB962C8B-B14F-4D97-AF65-F5344CB8AC3E}">
        <p14:creationId xmlns:p14="http://schemas.microsoft.com/office/powerpoint/2010/main" val="405198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Slide 2">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t="14135"/>
          <a:stretch/>
        </p:blipFill>
        <p:spPr>
          <a:xfrm>
            <a:off x="0" y="1"/>
            <a:ext cx="12192000" cy="6857999"/>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89582" y="900284"/>
            <a:ext cx="1212839" cy="316992"/>
          </a:xfrm>
          <a:prstGeom prst="rect">
            <a:avLst/>
          </a:prstGeom>
        </p:spPr>
      </p:pic>
      <p:sp>
        <p:nvSpPr>
          <p:cNvPr id="3" name="Text Placeholder 2"/>
          <p:cNvSpPr>
            <a:spLocks noGrp="1"/>
          </p:cNvSpPr>
          <p:nvPr>
            <p:ph type="body" sz="quarter" idx="10" hasCustomPrompt="1"/>
          </p:nvPr>
        </p:nvSpPr>
        <p:spPr>
          <a:xfrm>
            <a:off x="213785" y="2433619"/>
            <a:ext cx="11601449" cy="1703045"/>
          </a:xfrm>
        </p:spPr>
        <p:txBody>
          <a:bodyPr/>
          <a:lstStyle>
            <a:lvl1pPr marL="0" indent="0" algn="ctr">
              <a:buNone/>
              <a:defRPr>
                <a:solidFill>
                  <a:schemeClr val="bg1"/>
                </a:solidFill>
              </a:defRPr>
            </a:lvl1pPr>
            <a:lvl2pPr marL="457189" indent="0">
              <a:buNone/>
              <a:defRPr>
                <a:solidFill>
                  <a:schemeClr val="bg1"/>
                </a:solidFill>
              </a:defRPr>
            </a:lvl2pPr>
            <a:lvl3pPr marL="914377" indent="0">
              <a:buNone/>
              <a:defRPr>
                <a:solidFill>
                  <a:schemeClr val="bg1"/>
                </a:solidFill>
              </a:defRPr>
            </a:lvl3pPr>
            <a:lvl4pPr marL="1371566" indent="0">
              <a:buNone/>
              <a:defRPr>
                <a:solidFill>
                  <a:schemeClr val="bg1"/>
                </a:solidFill>
              </a:defRPr>
            </a:lvl4pPr>
            <a:lvl5pPr marL="1828754" indent="0">
              <a:buNone/>
              <a:defRPr>
                <a:solidFill>
                  <a:schemeClr val="bg1"/>
                </a:solidFill>
              </a:defRPr>
            </a:lvl5pPr>
          </a:lstStyle>
          <a:p>
            <a:pPr lvl="0"/>
            <a:r>
              <a:rPr lang="en-US" dirty="0" smtClean="0"/>
              <a:t>“Insert Quote Here”</a:t>
            </a:r>
            <a:endParaRPr lang="en-US" dirty="0"/>
          </a:p>
        </p:txBody>
      </p:sp>
      <p:cxnSp>
        <p:nvCxnSpPr>
          <p:cNvPr id="5" name="Straight Connector 4"/>
          <p:cNvCxnSpPr/>
          <p:nvPr/>
        </p:nvCxnSpPr>
        <p:spPr>
          <a:xfrm>
            <a:off x="0" y="2294964"/>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4284880"/>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2"/>
          </p:nvPr>
        </p:nvSpPr>
        <p:spPr/>
        <p:txBody>
          <a:bodyPr/>
          <a:lstStyle>
            <a:lvl1pPr>
              <a:defRPr>
                <a:solidFill>
                  <a:schemeClr val="bg1"/>
                </a:solidFill>
              </a:defRPr>
            </a:lvl1pPr>
          </a:lstStyle>
          <a:p>
            <a:endParaRPr lang="en-US"/>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28683" y="5194852"/>
            <a:ext cx="1334636" cy="390931"/>
          </a:xfrm>
          <a:prstGeom prst="rect">
            <a:avLst/>
          </a:prstGeom>
        </p:spPr>
      </p:pic>
      <p:sp>
        <p:nvSpPr>
          <p:cNvPr id="2" name="Date Placeholder 1"/>
          <p:cNvSpPr>
            <a:spLocks noGrp="1"/>
          </p:cNvSpPr>
          <p:nvPr>
            <p:ph type="dt" sz="half" idx="13"/>
          </p:nvPr>
        </p:nvSpPr>
        <p:spPr/>
        <p:txBody>
          <a:bodyPr/>
          <a:lstStyle/>
          <a:p>
            <a:fld id="{0962C3AF-5892-440E-9563-FA0DF3ADE413}" type="datetimeFigureOut">
              <a:rPr lang="en-US" smtClean="0"/>
              <a:t>9/27/2016</a:t>
            </a:fld>
            <a:endParaRPr lang="en-US"/>
          </a:p>
        </p:txBody>
      </p:sp>
      <p:sp>
        <p:nvSpPr>
          <p:cNvPr id="6" name="Slide Number Placeholder 5"/>
          <p:cNvSpPr>
            <a:spLocks noGrp="1"/>
          </p:cNvSpPr>
          <p:nvPr>
            <p:ph type="sldNum" sz="quarter" idx="14"/>
          </p:nvPr>
        </p:nvSpPr>
        <p:spPr/>
        <p:txBody>
          <a:bodyPr/>
          <a:lstStyle/>
          <a:p>
            <a:fld id="{0D0F7FD9-AE09-459C-887E-0302C25CB11F}" type="slidenum">
              <a:rPr lang="en-US" smtClean="0"/>
              <a:t>‹#›</a:t>
            </a:fld>
            <a:endParaRPr lang="en-US"/>
          </a:p>
        </p:txBody>
      </p:sp>
    </p:spTree>
    <p:extLst>
      <p:ext uri="{BB962C8B-B14F-4D97-AF65-F5344CB8AC3E}">
        <p14:creationId xmlns:p14="http://schemas.microsoft.com/office/powerpoint/2010/main" val="350475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Slide with Contrails">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t="14135"/>
          <a:stretch/>
        </p:blipFill>
        <p:spPr>
          <a:xfrm>
            <a:off x="0" y="1"/>
            <a:ext cx="12192000" cy="6857999"/>
          </a:xfrm>
          <a:prstGeom prst="rect">
            <a:avLst/>
          </a:prstGeom>
        </p:spPr>
      </p:pic>
      <p:pic>
        <p:nvPicPr>
          <p:cNvPr id="6" name="Picture 5"/>
          <p:cNvPicPr>
            <a:picLocks noChangeAspect="1"/>
          </p:cNvPicPr>
          <p:nvPr/>
        </p:nvPicPr>
        <p:blipFill>
          <a:blip r:embed="rId3">
            <a:alphaModFix amt="35000"/>
          </a:blip>
          <a:stretch>
            <a:fillRect/>
          </a:stretch>
        </p:blipFill>
        <p:spPr>
          <a:xfrm>
            <a:off x="4515497" y="0"/>
            <a:ext cx="7711807" cy="6858000"/>
          </a:xfrm>
          <a:prstGeom prst="rect">
            <a:avLst/>
          </a:prstGeom>
        </p:spPr>
      </p:pic>
      <p:sp>
        <p:nvSpPr>
          <p:cNvPr id="3" name="Text Placeholder 2"/>
          <p:cNvSpPr>
            <a:spLocks noGrp="1"/>
          </p:cNvSpPr>
          <p:nvPr>
            <p:ph type="body" sz="quarter" idx="10" hasCustomPrompt="1"/>
          </p:nvPr>
        </p:nvSpPr>
        <p:spPr>
          <a:xfrm>
            <a:off x="213785" y="2433619"/>
            <a:ext cx="11601449" cy="1703045"/>
          </a:xfrm>
        </p:spPr>
        <p:txBody>
          <a:bodyPr/>
          <a:lstStyle>
            <a:lvl1pPr marL="0" indent="0" algn="ctr">
              <a:buNone/>
              <a:defRPr>
                <a:solidFill>
                  <a:schemeClr val="bg1"/>
                </a:solidFill>
              </a:defRPr>
            </a:lvl1pPr>
            <a:lvl2pPr marL="457189" indent="0">
              <a:buNone/>
              <a:defRPr>
                <a:solidFill>
                  <a:schemeClr val="bg1"/>
                </a:solidFill>
              </a:defRPr>
            </a:lvl2pPr>
            <a:lvl3pPr marL="914377" indent="0">
              <a:buNone/>
              <a:defRPr>
                <a:solidFill>
                  <a:schemeClr val="bg1"/>
                </a:solidFill>
              </a:defRPr>
            </a:lvl3pPr>
            <a:lvl4pPr marL="1371566" indent="0">
              <a:buNone/>
              <a:defRPr>
                <a:solidFill>
                  <a:schemeClr val="bg1"/>
                </a:solidFill>
              </a:defRPr>
            </a:lvl4pPr>
            <a:lvl5pPr marL="1828754" indent="0">
              <a:buNone/>
              <a:defRPr>
                <a:solidFill>
                  <a:schemeClr val="bg1"/>
                </a:solidFill>
              </a:defRPr>
            </a:lvl5pPr>
          </a:lstStyle>
          <a:p>
            <a:pPr lvl="0"/>
            <a:r>
              <a:rPr lang="en-US" dirty="0" smtClean="0"/>
              <a:t>“Insert Quote Here”</a:t>
            </a:r>
            <a:endParaRPr lang="en-US" dirty="0"/>
          </a:p>
        </p:txBody>
      </p:sp>
      <p:cxnSp>
        <p:nvCxnSpPr>
          <p:cNvPr id="5" name="Straight Connector 4"/>
          <p:cNvCxnSpPr/>
          <p:nvPr/>
        </p:nvCxnSpPr>
        <p:spPr>
          <a:xfrm>
            <a:off x="0" y="2294964"/>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4284880"/>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2"/>
          </p:nvPr>
        </p:nvSpPr>
        <p:spPr/>
        <p:txBody>
          <a:bodyPr/>
          <a:lstStyle>
            <a:lvl1pPr>
              <a:defRPr>
                <a:solidFill>
                  <a:schemeClr val="bg1"/>
                </a:solidFill>
              </a:defRPr>
            </a:lvl1pPr>
          </a:lstStyle>
          <a:p>
            <a:endParaRPr lang="en-US"/>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25619" y="6459613"/>
            <a:ext cx="832469" cy="24384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8030" y="6467757"/>
            <a:ext cx="901797" cy="235697"/>
          </a:xfrm>
          <a:prstGeom prst="rect">
            <a:avLst/>
          </a:prstGeom>
        </p:spPr>
      </p:pic>
      <p:sp>
        <p:nvSpPr>
          <p:cNvPr id="2" name="Date Placeholder 1"/>
          <p:cNvSpPr>
            <a:spLocks noGrp="1"/>
          </p:cNvSpPr>
          <p:nvPr>
            <p:ph type="dt" sz="half" idx="13"/>
          </p:nvPr>
        </p:nvSpPr>
        <p:spPr/>
        <p:txBody>
          <a:bodyPr/>
          <a:lstStyle/>
          <a:p>
            <a:fld id="{0962C3AF-5892-440E-9563-FA0DF3ADE413}" type="datetimeFigureOut">
              <a:rPr lang="en-US" smtClean="0"/>
              <a:t>9/27/2016</a:t>
            </a:fld>
            <a:endParaRPr lang="en-US"/>
          </a:p>
        </p:txBody>
      </p:sp>
      <p:sp>
        <p:nvSpPr>
          <p:cNvPr id="7" name="Slide Number Placeholder 6"/>
          <p:cNvSpPr>
            <a:spLocks noGrp="1"/>
          </p:cNvSpPr>
          <p:nvPr>
            <p:ph type="sldNum" sz="quarter" idx="14"/>
          </p:nvPr>
        </p:nvSpPr>
        <p:spPr/>
        <p:txBody>
          <a:bodyPr/>
          <a:lstStyle/>
          <a:p>
            <a:fld id="{0D0F7FD9-AE09-459C-887E-0302C25CB11F}" type="slidenum">
              <a:rPr lang="en-US" smtClean="0"/>
              <a:t>‹#›</a:t>
            </a:fld>
            <a:endParaRPr lang="en-US"/>
          </a:p>
        </p:txBody>
      </p:sp>
    </p:spTree>
    <p:extLst>
      <p:ext uri="{BB962C8B-B14F-4D97-AF65-F5344CB8AC3E}">
        <p14:creationId xmlns:p14="http://schemas.microsoft.com/office/powerpoint/2010/main" val="38528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11" name="Picture Placeholder 10"/>
          <p:cNvSpPr>
            <a:spLocks noGrp="1"/>
          </p:cNvSpPr>
          <p:nvPr>
            <p:ph type="pic" sz="quarter" idx="13"/>
          </p:nvPr>
        </p:nvSpPr>
        <p:spPr>
          <a:xfrm>
            <a:off x="0" y="817034"/>
            <a:ext cx="12192000" cy="5509684"/>
          </a:xfrm>
          <a:solidFill>
            <a:schemeClr val="bg1">
              <a:lumMod val="65000"/>
            </a:schemeClr>
          </a:solidFill>
        </p:spPr>
        <p:txBody>
          <a:bodyPr/>
          <a:lstStyle/>
          <a:p>
            <a:r>
              <a:rPr lang="en-US" smtClean="0"/>
              <a:t>Click icon to add picture</a:t>
            </a:r>
            <a:endParaRPr lang="en-US"/>
          </a:p>
        </p:txBody>
      </p:sp>
      <p:sp>
        <p:nvSpPr>
          <p:cNvPr id="10" name="Rectangle 9"/>
          <p:cNvSpPr/>
          <p:nvPr/>
        </p:nvSpPr>
        <p:spPr>
          <a:xfrm rot="5400000">
            <a:off x="103617" y="332219"/>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
        <p:nvSpPr>
          <p:cNvPr id="2" name="Date Placeholder 1"/>
          <p:cNvSpPr>
            <a:spLocks noGrp="1"/>
          </p:cNvSpPr>
          <p:nvPr>
            <p:ph type="dt" sz="half" idx="14"/>
          </p:nvPr>
        </p:nvSpPr>
        <p:spPr/>
        <p:txBody>
          <a:bodyPr/>
          <a:lstStyle/>
          <a:p>
            <a:fld id="{0962C3AF-5892-440E-9563-FA0DF3ADE413}" type="datetimeFigureOut">
              <a:rPr lang="en-US" smtClean="0"/>
              <a:t>9/27/2016</a:t>
            </a:fld>
            <a:endParaRPr lang="en-US"/>
          </a:p>
        </p:txBody>
      </p:sp>
      <p:sp>
        <p:nvSpPr>
          <p:cNvPr id="4" name="Slide Number Placeholder 3"/>
          <p:cNvSpPr>
            <a:spLocks noGrp="1"/>
          </p:cNvSpPr>
          <p:nvPr>
            <p:ph type="sldNum" sz="quarter" idx="15"/>
          </p:nvPr>
        </p:nvSpPr>
        <p:spPr/>
        <p:txBody>
          <a:bodyPr/>
          <a:lstStyle/>
          <a:p>
            <a:fld id="{0D0F7FD9-AE09-459C-887E-0302C25CB11F}" type="slidenum">
              <a:rPr lang="en-US" smtClean="0"/>
              <a:t>‹#›</a:t>
            </a:fld>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903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Slide with Single Picture">
    <p:spTree>
      <p:nvGrpSpPr>
        <p:cNvPr id="1" name=""/>
        <p:cNvGrpSpPr/>
        <p:nvPr/>
      </p:nvGrpSpPr>
      <p:grpSpPr>
        <a:xfrm>
          <a:off x="0" y="0"/>
          <a:ext cx="0" cy="0"/>
          <a:chOff x="0" y="0"/>
          <a:chExt cx="0" cy="0"/>
        </a:xfrm>
      </p:grpSpPr>
      <p:sp>
        <p:nvSpPr>
          <p:cNvPr id="4" name="Picture Placeholder 3"/>
          <p:cNvSpPr>
            <a:spLocks noGrp="1"/>
          </p:cNvSpPr>
          <p:nvPr>
            <p:ph type="pic" sz="quarter" idx="11" hasCustomPrompt="1"/>
          </p:nvPr>
        </p:nvSpPr>
        <p:spPr>
          <a:xfrm>
            <a:off x="0" y="0"/>
            <a:ext cx="12192000" cy="6858000"/>
          </a:xfrm>
          <a:solidFill>
            <a:schemeClr val="bg1">
              <a:lumMod val="50000"/>
            </a:schemeClr>
          </a:solidFill>
        </p:spPr>
        <p:txBody>
          <a:bodyPr/>
          <a:lstStyle/>
          <a:p>
            <a:r>
              <a:rPr lang="en-US" dirty="0" smtClean="0"/>
              <a:t>Drag picture to placeholder to add</a:t>
            </a:r>
            <a:endParaRPr lang="en-US" dirty="0"/>
          </a:p>
        </p:txBody>
      </p:sp>
      <p:sp>
        <p:nvSpPr>
          <p:cNvPr id="7" name="Rectangle 6"/>
          <p:cNvSpPr/>
          <p:nvPr/>
        </p:nvSpPr>
        <p:spPr>
          <a:xfrm>
            <a:off x="0" y="2403338"/>
            <a:ext cx="12192000" cy="20009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cxnSp>
        <p:nvCxnSpPr>
          <p:cNvPr id="5" name="Straight Connector 4"/>
          <p:cNvCxnSpPr/>
          <p:nvPr/>
        </p:nvCxnSpPr>
        <p:spPr>
          <a:xfrm>
            <a:off x="0" y="2403337"/>
            <a:ext cx="121920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4404237"/>
            <a:ext cx="12192000"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969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e Slide with Two Pictures Blu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t="14135"/>
          <a:stretch/>
        </p:blipFill>
        <p:spPr>
          <a:xfrm>
            <a:off x="0" y="1"/>
            <a:ext cx="12192000" cy="6857999"/>
          </a:xfrm>
          <a:prstGeom prst="rect">
            <a:avLst/>
          </a:prstGeom>
          <a:solidFill>
            <a:schemeClr val="bg1"/>
          </a:solidFill>
        </p:spPr>
      </p:pic>
      <p:sp>
        <p:nvSpPr>
          <p:cNvPr id="4" name="Picture Placeholder 3"/>
          <p:cNvSpPr>
            <a:spLocks noGrp="1"/>
          </p:cNvSpPr>
          <p:nvPr>
            <p:ph type="pic" sz="quarter" idx="11"/>
          </p:nvPr>
        </p:nvSpPr>
        <p:spPr>
          <a:xfrm>
            <a:off x="0" y="1"/>
            <a:ext cx="12192000" cy="2402417"/>
          </a:xfrm>
          <a:solidFill>
            <a:schemeClr val="bg1"/>
          </a:solidFill>
        </p:spPr>
        <p:txBody>
          <a:bodyPr/>
          <a:lstStyle/>
          <a:p>
            <a:r>
              <a:rPr lang="en-US" smtClean="0"/>
              <a:t>Click icon to add picture</a:t>
            </a:r>
            <a:endParaRPr lang="en-US"/>
          </a:p>
        </p:txBody>
      </p:sp>
      <p:sp>
        <p:nvSpPr>
          <p:cNvPr id="10" name="Picture Placeholder 3"/>
          <p:cNvSpPr>
            <a:spLocks noGrp="1"/>
          </p:cNvSpPr>
          <p:nvPr>
            <p:ph type="pic" sz="quarter" idx="12"/>
          </p:nvPr>
        </p:nvSpPr>
        <p:spPr>
          <a:xfrm>
            <a:off x="0" y="4406800"/>
            <a:ext cx="12192000" cy="2451200"/>
          </a:xfrm>
          <a:solidFill>
            <a:schemeClr val="bg1"/>
          </a:solidFill>
        </p:spPr>
        <p:txBody>
          <a:bodyPr/>
          <a:lstStyle/>
          <a:p>
            <a:r>
              <a:rPr lang="en-US" smtClean="0"/>
              <a:t>Click icon to add picture</a:t>
            </a:r>
            <a:endParaRPr lang="en-US"/>
          </a:p>
        </p:txBody>
      </p:sp>
      <p:sp>
        <p:nvSpPr>
          <p:cNvPr id="3" name="Text Placeholder 2"/>
          <p:cNvSpPr>
            <a:spLocks noGrp="1"/>
          </p:cNvSpPr>
          <p:nvPr>
            <p:ph type="body" sz="quarter" idx="10" hasCustomPrompt="1"/>
          </p:nvPr>
        </p:nvSpPr>
        <p:spPr>
          <a:xfrm>
            <a:off x="213785" y="2541992"/>
            <a:ext cx="11601449" cy="1703045"/>
          </a:xfrm>
        </p:spPr>
        <p:txBody>
          <a:bodyPr/>
          <a:lstStyle>
            <a:lvl1pPr marL="0" indent="0" algn="ctr">
              <a:buNone/>
              <a:defRPr>
                <a:solidFill>
                  <a:schemeClr val="bg1"/>
                </a:solidFill>
              </a:defRPr>
            </a:lvl1pPr>
            <a:lvl2pPr marL="457189" indent="0">
              <a:buNone/>
              <a:defRPr>
                <a:solidFill>
                  <a:schemeClr val="bg1"/>
                </a:solidFill>
              </a:defRPr>
            </a:lvl2pPr>
            <a:lvl3pPr marL="914377" indent="0">
              <a:buNone/>
              <a:defRPr>
                <a:solidFill>
                  <a:schemeClr val="bg1"/>
                </a:solidFill>
              </a:defRPr>
            </a:lvl3pPr>
            <a:lvl4pPr marL="1371566" indent="0">
              <a:buNone/>
              <a:defRPr>
                <a:solidFill>
                  <a:schemeClr val="bg1"/>
                </a:solidFill>
              </a:defRPr>
            </a:lvl4pPr>
            <a:lvl5pPr marL="1828754" indent="0">
              <a:buNone/>
              <a:defRPr>
                <a:solidFill>
                  <a:schemeClr val="bg1"/>
                </a:solidFill>
              </a:defRPr>
            </a:lvl5pPr>
          </a:lstStyle>
          <a:p>
            <a:pPr lvl="0"/>
            <a:r>
              <a:rPr lang="en-US" dirty="0" smtClean="0"/>
              <a:t>“Insert Quote Here”</a:t>
            </a:r>
            <a:endParaRPr lang="en-US" dirty="0"/>
          </a:p>
        </p:txBody>
      </p:sp>
      <p:cxnSp>
        <p:nvCxnSpPr>
          <p:cNvPr id="5" name="Straight Connector 4"/>
          <p:cNvCxnSpPr/>
          <p:nvPr/>
        </p:nvCxnSpPr>
        <p:spPr>
          <a:xfrm>
            <a:off x="0" y="2403337"/>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4404237"/>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56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Slide with Two Pictures White">
    <p:spTree>
      <p:nvGrpSpPr>
        <p:cNvPr id="1" name=""/>
        <p:cNvGrpSpPr/>
        <p:nvPr/>
      </p:nvGrpSpPr>
      <p:grpSpPr>
        <a:xfrm>
          <a:off x="0" y="0"/>
          <a:ext cx="0" cy="0"/>
          <a:chOff x="0" y="0"/>
          <a:chExt cx="0" cy="0"/>
        </a:xfrm>
      </p:grpSpPr>
      <p:pic>
        <p:nvPicPr>
          <p:cNvPr id="6" name="Picture 5"/>
          <p:cNvPicPr>
            <a:picLocks noChangeAspect="1"/>
          </p:cNvPicPr>
          <p:nvPr/>
        </p:nvPicPr>
        <p:blipFill>
          <a:blip r:embed="rId2">
            <a:alphaModFix amt="35000"/>
          </a:blip>
          <a:stretch>
            <a:fillRect/>
          </a:stretch>
        </p:blipFill>
        <p:spPr>
          <a:xfrm>
            <a:off x="4515497" y="0"/>
            <a:ext cx="7711807" cy="6858000"/>
          </a:xfrm>
          <a:prstGeom prst="rect">
            <a:avLst/>
          </a:prstGeom>
        </p:spPr>
      </p:pic>
      <p:sp>
        <p:nvSpPr>
          <p:cNvPr id="4" name="Picture Placeholder 3"/>
          <p:cNvSpPr>
            <a:spLocks noGrp="1"/>
          </p:cNvSpPr>
          <p:nvPr>
            <p:ph type="pic" sz="quarter" idx="11"/>
          </p:nvPr>
        </p:nvSpPr>
        <p:spPr>
          <a:xfrm>
            <a:off x="0" y="1"/>
            <a:ext cx="12192000" cy="2402417"/>
          </a:xfrm>
          <a:solidFill>
            <a:schemeClr val="bg1">
              <a:lumMod val="50000"/>
            </a:schemeClr>
          </a:solidFill>
        </p:spPr>
        <p:txBody>
          <a:bodyPr/>
          <a:lstStyle/>
          <a:p>
            <a:r>
              <a:rPr lang="en-US" smtClean="0"/>
              <a:t>Click icon to add picture</a:t>
            </a:r>
            <a:endParaRPr lang="en-US" dirty="0"/>
          </a:p>
        </p:txBody>
      </p:sp>
      <p:sp>
        <p:nvSpPr>
          <p:cNvPr id="10" name="Picture Placeholder 3"/>
          <p:cNvSpPr>
            <a:spLocks noGrp="1"/>
          </p:cNvSpPr>
          <p:nvPr>
            <p:ph type="pic" sz="quarter" idx="12"/>
          </p:nvPr>
        </p:nvSpPr>
        <p:spPr>
          <a:xfrm>
            <a:off x="0" y="4406800"/>
            <a:ext cx="12192000" cy="2451200"/>
          </a:xfrm>
          <a:solidFill>
            <a:schemeClr val="bg1">
              <a:lumMod val="50000"/>
            </a:schemeClr>
          </a:solidFill>
        </p:spPr>
        <p:txBody>
          <a:bodyPr/>
          <a:lstStyle/>
          <a:p>
            <a:r>
              <a:rPr lang="en-US" smtClean="0"/>
              <a:t>Click icon to add picture</a:t>
            </a:r>
            <a:endParaRPr lang="en-US" dirty="0"/>
          </a:p>
        </p:txBody>
      </p:sp>
      <p:sp>
        <p:nvSpPr>
          <p:cNvPr id="3" name="Text Placeholder 2"/>
          <p:cNvSpPr>
            <a:spLocks noGrp="1"/>
          </p:cNvSpPr>
          <p:nvPr>
            <p:ph type="body" sz="quarter" idx="10" hasCustomPrompt="1"/>
          </p:nvPr>
        </p:nvSpPr>
        <p:spPr>
          <a:xfrm>
            <a:off x="213785" y="2541992"/>
            <a:ext cx="11601449" cy="1703045"/>
          </a:xfrm>
        </p:spPr>
        <p:txBody>
          <a:bodyPr/>
          <a:lstStyle>
            <a:lvl1pPr marL="0" indent="0" algn="ctr">
              <a:buNone/>
              <a:defRPr>
                <a:solidFill>
                  <a:schemeClr val="tx1">
                    <a:lumMod val="65000"/>
                    <a:lumOff val="35000"/>
                  </a:schemeClr>
                </a:solidFill>
              </a:defRPr>
            </a:lvl1pPr>
            <a:lvl2pPr marL="457189" indent="0">
              <a:buNone/>
              <a:defRPr>
                <a:solidFill>
                  <a:schemeClr val="bg1"/>
                </a:solidFill>
              </a:defRPr>
            </a:lvl2pPr>
            <a:lvl3pPr marL="914377" indent="0">
              <a:buNone/>
              <a:defRPr>
                <a:solidFill>
                  <a:schemeClr val="bg1"/>
                </a:solidFill>
              </a:defRPr>
            </a:lvl3pPr>
            <a:lvl4pPr marL="1371566" indent="0">
              <a:buNone/>
              <a:defRPr>
                <a:solidFill>
                  <a:schemeClr val="bg1"/>
                </a:solidFill>
              </a:defRPr>
            </a:lvl4pPr>
            <a:lvl5pPr marL="1828754" indent="0">
              <a:buNone/>
              <a:defRPr>
                <a:solidFill>
                  <a:schemeClr val="bg1"/>
                </a:solidFill>
              </a:defRPr>
            </a:lvl5pPr>
          </a:lstStyle>
          <a:p>
            <a:pPr lvl="0"/>
            <a:r>
              <a:rPr lang="en-US" dirty="0" smtClean="0"/>
              <a:t>“Insert Quote Here”</a:t>
            </a:r>
            <a:endParaRPr lang="en-US" dirty="0"/>
          </a:p>
        </p:txBody>
      </p:sp>
      <p:cxnSp>
        <p:nvCxnSpPr>
          <p:cNvPr id="5" name="Straight Connector 4"/>
          <p:cNvCxnSpPr/>
          <p:nvPr/>
        </p:nvCxnSpPr>
        <p:spPr>
          <a:xfrm>
            <a:off x="0" y="2403337"/>
            <a:ext cx="121920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4404237"/>
            <a:ext cx="12192000"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428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No Animation">
    <p:spTree>
      <p:nvGrpSpPr>
        <p:cNvPr id="1" name=""/>
        <p:cNvGrpSpPr/>
        <p:nvPr/>
      </p:nvGrpSpPr>
      <p:grpSpPr>
        <a:xfrm>
          <a:off x="0" y="0"/>
          <a:ext cx="0" cy="0"/>
          <a:chOff x="0" y="0"/>
          <a:chExt cx="0" cy="0"/>
        </a:xfrm>
      </p:grpSpPr>
      <p:sp>
        <p:nvSpPr>
          <p:cNvPr id="42" name="Date Placeholder 41"/>
          <p:cNvSpPr>
            <a:spLocks noGrp="1"/>
          </p:cNvSpPr>
          <p:nvPr>
            <p:ph type="dt" sz="half" idx="15"/>
          </p:nvPr>
        </p:nvSpPr>
        <p:spPr/>
        <p:txBody>
          <a:bodyPr/>
          <a:lstStyle>
            <a:lvl1pPr>
              <a:defRPr sz="1067"/>
            </a:lvl1pPr>
          </a:lstStyle>
          <a:p>
            <a:fld id="{0962C3AF-5892-440E-9563-FA0DF3ADE413}" type="datetimeFigureOut">
              <a:rPr lang="en-US" smtClean="0"/>
              <a:t>9/27/2016</a:t>
            </a:fld>
            <a:endParaRPr lang="en-US"/>
          </a:p>
        </p:txBody>
      </p:sp>
      <p:sp>
        <p:nvSpPr>
          <p:cNvPr id="43" name="Footer Placeholder 42"/>
          <p:cNvSpPr>
            <a:spLocks noGrp="1"/>
          </p:cNvSpPr>
          <p:nvPr>
            <p:ph type="ftr" sz="quarter" idx="16"/>
          </p:nvPr>
        </p:nvSpPr>
        <p:spPr/>
        <p:txBody>
          <a:bodyPr/>
          <a:lstStyle/>
          <a:p>
            <a:endParaRPr lang="en-US"/>
          </a:p>
        </p:txBody>
      </p:sp>
      <p:sp>
        <p:nvSpPr>
          <p:cNvPr id="44" name="Slide Number Placeholder 43"/>
          <p:cNvSpPr>
            <a:spLocks noGrp="1"/>
          </p:cNvSpPr>
          <p:nvPr>
            <p:ph type="sldNum" sz="quarter" idx="17"/>
          </p:nvPr>
        </p:nvSpPr>
        <p:spPr/>
        <p:txBody>
          <a:bodyPr/>
          <a:lstStyle>
            <a:lvl1pPr>
              <a:defRPr sz="1067"/>
            </a:lvl1pPr>
          </a:lstStyle>
          <a:p>
            <a:fld id="{0D0F7FD9-AE09-459C-887E-0302C25CB11F}" type="slidenum">
              <a:rPr lang="en-US" smtClean="0"/>
              <a:t>‹#›</a:t>
            </a:fld>
            <a:endParaRPr lang="en-US"/>
          </a:p>
        </p:txBody>
      </p:sp>
      <p:sp>
        <p:nvSpPr>
          <p:cNvPr id="14" name="Text Placeholder 13"/>
          <p:cNvSpPr>
            <a:spLocks noGrp="1"/>
          </p:cNvSpPr>
          <p:nvPr>
            <p:ph type="body" sz="quarter" idx="13" hasCustomPrompt="1"/>
          </p:nvPr>
        </p:nvSpPr>
        <p:spPr>
          <a:xfrm>
            <a:off x="2512633" y="3286343"/>
            <a:ext cx="7131049" cy="446616"/>
          </a:xfrm>
        </p:spPr>
        <p:txBody>
          <a:bodyPr>
            <a:noAutofit/>
          </a:bodyPr>
          <a:lstStyle>
            <a:lvl1pPr marL="0" indent="0" algn="ctr">
              <a:buNone/>
              <a:defRPr sz="1867">
                <a:solidFill>
                  <a:schemeClr val="tx2"/>
                </a:solidFill>
              </a:defRPr>
            </a:lvl1pPr>
            <a:lvl2pPr marL="457189" indent="0">
              <a:buNone/>
              <a:defRPr sz="1467"/>
            </a:lvl2pPr>
            <a:lvl3pPr marL="914377" indent="0">
              <a:buNone/>
              <a:defRPr sz="1400"/>
            </a:lvl3pPr>
            <a:lvl4pPr marL="1371566" indent="0">
              <a:buNone/>
              <a:defRPr sz="1333"/>
            </a:lvl4pPr>
            <a:lvl5pPr marL="1828754" indent="0">
              <a:buNone/>
              <a:defRPr sz="1333"/>
            </a:lvl5pPr>
          </a:lstStyle>
          <a:p>
            <a:pPr lvl="0"/>
            <a:r>
              <a:rPr lang="en-US" dirty="0" smtClean="0"/>
              <a:t>Presented by:</a:t>
            </a:r>
          </a:p>
        </p:txBody>
      </p:sp>
      <p:sp>
        <p:nvSpPr>
          <p:cNvPr id="15" name="Text Placeholder 13"/>
          <p:cNvSpPr>
            <a:spLocks noGrp="1"/>
          </p:cNvSpPr>
          <p:nvPr>
            <p:ph type="body" sz="quarter" idx="14" hasCustomPrompt="1"/>
          </p:nvPr>
        </p:nvSpPr>
        <p:spPr>
          <a:xfrm>
            <a:off x="2512633" y="3741089"/>
            <a:ext cx="7131049" cy="446616"/>
          </a:xfrm>
        </p:spPr>
        <p:txBody>
          <a:bodyPr>
            <a:noAutofit/>
          </a:bodyPr>
          <a:lstStyle>
            <a:lvl1pPr marL="0" indent="0" algn="ctr">
              <a:buNone/>
              <a:defRPr sz="1867">
                <a:solidFill>
                  <a:schemeClr val="tx2"/>
                </a:solidFill>
              </a:defRPr>
            </a:lvl1pPr>
            <a:lvl2pPr marL="457189" indent="0">
              <a:buNone/>
              <a:defRPr sz="1467"/>
            </a:lvl2pPr>
            <a:lvl3pPr marL="914377" indent="0">
              <a:buNone/>
              <a:defRPr sz="1400"/>
            </a:lvl3pPr>
            <a:lvl4pPr marL="1371566" indent="0">
              <a:buNone/>
              <a:defRPr sz="1333"/>
            </a:lvl4pPr>
            <a:lvl5pPr marL="1828754" indent="0">
              <a:buNone/>
              <a:defRPr sz="1333"/>
            </a:lvl5pPr>
          </a:lstStyle>
          <a:p>
            <a:pPr lvl="0"/>
            <a:r>
              <a:rPr lang="en-US" dirty="0" smtClean="0"/>
              <a:t>Date</a:t>
            </a:r>
          </a:p>
        </p:txBody>
      </p:sp>
      <p:sp>
        <p:nvSpPr>
          <p:cNvPr id="10" name="Title 1"/>
          <p:cNvSpPr>
            <a:spLocks noGrp="1"/>
          </p:cNvSpPr>
          <p:nvPr>
            <p:ph type="title"/>
          </p:nvPr>
        </p:nvSpPr>
        <p:spPr>
          <a:xfrm>
            <a:off x="496408" y="2367520"/>
            <a:ext cx="11163496" cy="910693"/>
          </a:xfrm>
        </p:spPr>
        <p:txBody>
          <a:bodyPr/>
          <a:lstStyle>
            <a:lvl1pPr algn="ctr">
              <a:defRPr sz="2667">
                <a:solidFill>
                  <a:schemeClr val="tx2"/>
                </a:solidFill>
              </a:defRPr>
            </a:lvl1pPr>
          </a:lstStyle>
          <a:p>
            <a:r>
              <a:rPr lang="en-US" smtClean="0"/>
              <a:t>Click to edit Master title style</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6739" y="802382"/>
            <a:ext cx="4582835" cy="1204049"/>
          </a:xfrm>
          <a:prstGeom prst="rect">
            <a:avLst/>
          </a:prstGeom>
        </p:spPr>
      </p:pic>
    </p:spTree>
    <p:extLst>
      <p:ext uri="{BB962C8B-B14F-4D97-AF65-F5344CB8AC3E}">
        <p14:creationId xmlns:p14="http://schemas.microsoft.com/office/powerpoint/2010/main" val="358603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Images">
    <p:spTree>
      <p:nvGrpSpPr>
        <p:cNvPr id="1" name=""/>
        <p:cNvGrpSpPr/>
        <p:nvPr/>
      </p:nvGrpSpPr>
      <p:grpSpPr>
        <a:xfrm>
          <a:off x="0" y="0"/>
          <a:ext cx="0" cy="0"/>
          <a:chOff x="0" y="0"/>
          <a:chExt cx="0" cy="0"/>
        </a:xfrm>
      </p:grpSpPr>
      <p:sp>
        <p:nvSpPr>
          <p:cNvPr id="9" name="Picture Placeholder 2"/>
          <p:cNvSpPr>
            <a:spLocks noGrp="1"/>
          </p:cNvSpPr>
          <p:nvPr>
            <p:ph type="pic" sz="quarter" idx="22" hasCustomPrompt="1"/>
          </p:nvPr>
        </p:nvSpPr>
        <p:spPr>
          <a:xfrm>
            <a:off x="0" y="0"/>
            <a:ext cx="6083808" cy="6858000"/>
          </a:xfrm>
          <a:solidFill>
            <a:srgbClr val="D9D9D9"/>
          </a:solidFill>
        </p:spPr>
        <p:txBody>
          <a:bodyPr anchor="t"/>
          <a:lstStyle>
            <a:lvl1pPr marL="0" indent="0" algn="ctr">
              <a:buNone/>
              <a:defRPr/>
            </a:lvl1pPr>
          </a:lstStyle>
          <a:p>
            <a:r>
              <a:rPr lang="en-US" dirty="0" smtClean="0"/>
              <a:t>-------------------------------------------------------------------Drag picture to placeholder to add</a:t>
            </a:r>
            <a:endParaRPr lang="id-ID" dirty="0"/>
          </a:p>
        </p:txBody>
      </p:sp>
      <p:sp>
        <p:nvSpPr>
          <p:cNvPr id="3" name="Picture Placeholder 2"/>
          <p:cNvSpPr>
            <a:spLocks noGrp="1"/>
          </p:cNvSpPr>
          <p:nvPr>
            <p:ph type="pic" sz="quarter" idx="23" hasCustomPrompt="1"/>
          </p:nvPr>
        </p:nvSpPr>
        <p:spPr>
          <a:xfrm>
            <a:off x="6111431" y="0"/>
            <a:ext cx="6083808" cy="6858000"/>
          </a:xfrm>
          <a:solidFill>
            <a:srgbClr val="D9D9D9"/>
          </a:solidFill>
        </p:spPr>
        <p:txBody>
          <a:bodyPr anchor="t"/>
          <a:lstStyle>
            <a:lvl1pPr marL="0" indent="0" algn="ctr">
              <a:buNone/>
              <a:defRPr baseline="0"/>
            </a:lvl1pPr>
          </a:lstStyle>
          <a:p>
            <a:r>
              <a:rPr lang="en-US" dirty="0" smtClean="0"/>
              <a:t>-------------------------------------------------------------------Drag picture to placeholder to add</a:t>
            </a:r>
            <a:endParaRPr lang="id-ID" dirty="0"/>
          </a:p>
        </p:txBody>
      </p:sp>
      <p:sp>
        <p:nvSpPr>
          <p:cNvPr id="4" name="Text Placeholder 3"/>
          <p:cNvSpPr>
            <a:spLocks noGrp="1"/>
          </p:cNvSpPr>
          <p:nvPr>
            <p:ph type="body" sz="quarter" idx="24" hasCustomPrompt="1"/>
          </p:nvPr>
        </p:nvSpPr>
        <p:spPr>
          <a:xfrm>
            <a:off x="311151" y="230294"/>
            <a:ext cx="5446183" cy="1206500"/>
          </a:xfrm>
        </p:spPr>
        <p:txBody>
          <a:bodyPr/>
          <a:lstStyle>
            <a:lvl1pPr marL="0" marR="0" indent="0" algn="l" defTabSz="914377" rtl="0" eaLnBrk="1" fontAlgn="auto" latinLnBrk="0" hangingPunct="1">
              <a:lnSpc>
                <a:spcPct val="110000"/>
              </a:lnSpc>
              <a:spcBef>
                <a:spcPts val="1000"/>
              </a:spcBef>
              <a:spcAft>
                <a:spcPts val="0"/>
              </a:spcAft>
              <a:buClrTx/>
              <a:buSzTx/>
              <a:buFont typeface="Arial" panose="020B0604020202020204" pitchFamily="34" charset="0"/>
              <a:buNone/>
              <a:tabLst/>
              <a:defRPr>
                <a:solidFill>
                  <a:schemeClr val="bg1"/>
                </a:solidFill>
              </a:defRPr>
            </a:lvl1pPr>
          </a:lstStyle>
          <a:p>
            <a:pPr marL="0" marR="0" lvl="0" indent="0" algn="l" defTabSz="914377" rtl="0" eaLnBrk="1" fontAlgn="auto" latinLnBrk="0" hangingPunct="1">
              <a:lnSpc>
                <a:spcPct val="110000"/>
              </a:lnSpc>
              <a:spcBef>
                <a:spcPts val="1000"/>
              </a:spcBef>
              <a:spcAft>
                <a:spcPts val="0"/>
              </a:spcAft>
              <a:buClrTx/>
              <a:buSzTx/>
              <a:buFont typeface="Arial" panose="020B0604020202020204" pitchFamily="34" charset="0"/>
              <a:buNone/>
              <a:tabLst/>
              <a:defRPr/>
            </a:pPr>
            <a:r>
              <a:rPr lang="en-US" dirty="0" smtClean="0"/>
              <a:t>Title_Picture_1</a:t>
            </a:r>
          </a:p>
        </p:txBody>
      </p:sp>
      <p:sp>
        <p:nvSpPr>
          <p:cNvPr id="6" name="Text Placeholder 3"/>
          <p:cNvSpPr>
            <a:spLocks noGrp="1"/>
          </p:cNvSpPr>
          <p:nvPr>
            <p:ph type="body" sz="quarter" idx="25" hasCustomPrompt="1"/>
          </p:nvPr>
        </p:nvSpPr>
        <p:spPr>
          <a:xfrm>
            <a:off x="6420698" y="230294"/>
            <a:ext cx="5446183" cy="1206500"/>
          </a:xfrm>
        </p:spPr>
        <p:txBody>
          <a:bodyPr/>
          <a:lstStyle>
            <a:lvl1pPr marL="0" marR="0" indent="0" algn="l" defTabSz="914377" rtl="0" eaLnBrk="1" fontAlgn="auto" latinLnBrk="0" hangingPunct="1">
              <a:lnSpc>
                <a:spcPct val="110000"/>
              </a:lnSpc>
              <a:spcBef>
                <a:spcPts val="1000"/>
              </a:spcBef>
              <a:spcAft>
                <a:spcPts val="0"/>
              </a:spcAft>
              <a:buClrTx/>
              <a:buSzTx/>
              <a:buFont typeface="Arial" panose="020B0604020202020204" pitchFamily="34" charset="0"/>
              <a:buNone/>
              <a:tabLst/>
              <a:defRPr>
                <a:solidFill>
                  <a:schemeClr val="bg1"/>
                </a:solidFill>
              </a:defRPr>
            </a:lvl1pPr>
          </a:lstStyle>
          <a:p>
            <a:pPr marL="0" marR="0" lvl="0" indent="0" algn="l" defTabSz="914377" rtl="0" eaLnBrk="1" fontAlgn="auto" latinLnBrk="0" hangingPunct="1">
              <a:lnSpc>
                <a:spcPct val="110000"/>
              </a:lnSpc>
              <a:spcBef>
                <a:spcPts val="1000"/>
              </a:spcBef>
              <a:spcAft>
                <a:spcPts val="0"/>
              </a:spcAft>
              <a:buClrTx/>
              <a:buSzTx/>
              <a:buFont typeface="Arial" panose="020B0604020202020204" pitchFamily="34" charset="0"/>
              <a:buNone/>
              <a:tabLst/>
              <a:defRPr/>
            </a:pPr>
            <a:r>
              <a:rPr lang="en-US" dirty="0" smtClean="0"/>
              <a:t>Title_Picture_2</a:t>
            </a:r>
          </a:p>
        </p:txBody>
      </p:sp>
      <p:sp>
        <p:nvSpPr>
          <p:cNvPr id="7" name="Rectangle 6"/>
          <p:cNvSpPr/>
          <p:nvPr/>
        </p:nvSpPr>
        <p:spPr>
          <a:xfrm rot="5400000">
            <a:off x="202858" y="488163"/>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
        <p:nvSpPr>
          <p:cNvPr id="8" name="Rectangle 7"/>
          <p:cNvSpPr/>
          <p:nvPr/>
        </p:nvSpPr>
        <p:spPr>
          <a:xfrm rot="5400000">
            <a:off x="6312108" y="488164"/>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Tree>
    <p:extLst>
      <p:ext uri="{BB962C8B-B14F-4D97-AF65-F5344CB8AC3E}">
        <p14:creationId xmlns:p14="http://schemas.microsoft.com/office/powerpoint/2010/main" val="320665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Images">
    <p:spTree>
      <p:nvGrpSpPr>
        <p:cNvPr id="1" name=""/>
        <p:cNvGrpSpPr/>
        <p:nvPr/>
      </p:nvGrpSpPr>
      <p:grpSpPr>
        <a:xfrm>
          <a:off x="0" y="0"/>
          <a:ext cx="0" cy="0"/>
          <a:chOff x="0" y="0"/>
          <a:chExt cx="0" cy="0"/>
        </a:xfrm>
      </p:grpSpPr>
      <p:sp>
        <p:nvSpPr>
          <p:cNvPr id="10" name="Picture Placeholder 9"/>
          <p:cNvSpPr>
            <a:spLocks noGrp="1"/>
          </p:cNvSpPr>
          <p:nvPr>
            <p:ph type="pic" sz="quarter" idx="10" hasCustomPrompt="1"/>
          </p:nvPr>
        </p:nvSpPr>
        <p:spPr>
          <a:xfrm>
            <a:off x="0" y="0"/>
            <a:ext cx="4023784" cy="6858000"/>
          </a:xfrm>
          <a:solidFill>
            <a:schemeClr val="bg2">
              <a:lumMod val="90000"/>
            </a:schemeClr>
          </a:solidFill>
        </p:spPr>
        <p:txBody>
          <a:bodyPr/>
          <a:lstStyle/>
          <a:p>
            <a:r>
              <a:rPr lang="en-US" dirty="0" smtClean="0"/>
              <a:t>--------------------------------------------Drag picture to placeholder add</a:t>
            </a:r>
            <a:endParaRPr lang="en-US" dirty="0"/>
          </a:p>
        </p:txBody>
      </p:sp>
      <p:sp>
        <p:nvSpPr>
          <p:cNvPr id="11" name="Picture Placeholder 9"/>
          <p:cNvSpPr>
            <a:spLocks noGrp="1"/>
          </p:cNvSpPr>
          <p:nvPr>
            <p:ph type="pic" sz="quarter" idx="11" hasCustomPrompt="1"/>
          </p:nvPr>
        </p:nvSpPr>
        <p:spPr>
          <a:xfrm>
            <a:off x="4073867" y="0"/>
            <a:ext cx="4023784" cy="6858000"/>
          </a:xfrm>
          <a:solidFill>
            <a:schemeClr val="bg2">
              <a:lumMod val="90000"/>
            </a:schemeClr>
          </a:solidFill>
        </p:spPr>
        <p:txBody>
          <a:bodyPr/>
          <a:lstStyle/>
          <a:p>
            <a:r>
              <a:rPr lang="en-US" dirty="0" smtClean="0"/>
              <a:t>--------------------------------------------Drag picture to placeholder add</a:t>
            </a:r>
            <a:endParaRPr lang="en-US" dirty="0"/>
          </a:p>
        </p:txBody>
      </p:sp>
      <p:sp>
        <p:nvSpPr>
          <p:cNvPr id="12" name="Picture Placeholder 9"/>
          <p:cNvSpPr>
            <a:spLocks noGrp="1"/>
          </p:cNvSpPr>
          <p:nvPr>
            <p:ph type="pic" sz="quarter" idx="12" hasCustomPrompt="1"/>
          </p:nvPr>
        </p:nvSpPr>
        <p:spPr>
          <a:xfrm>
            <a:off x="8148159" y="0"/>
            <a:ext cx="4023784" cy="6858000"/>
          </a:xfrm>
          <a:solidFill>
            <a:schemeClr val="bg2">
              <a:lumMod val="90000"/>
            </a:schemeClr>
          </a:solidFill>
        </p:spPr>
        <p:txBody>
          <a:bodyPr/>
          <a:lstStyle/>
          <a:p>
            <a:r>
              <a:rPr lang="en-US" dirty="0" smtClean="0"/>
              <a:t>--------------------------------------------Drag picture to placeholder add</a:t>
            </a:r>
            <a:endParaRPr lang="en-US" dirty="0"/>
          </a:p>
        </p:txBody>
      </p:sp>
      <p:sp>
        <p:nvSpPr>
          <p:cNvPr id="14" name="Text Placeholder 13"/>
          <p:cNvSpPr>
            <a:spLocks noGrp="1"/>
          </p:cNvSpPr>
          <p:nvPr>
            <p:ph type="body" sz="quarter" idx="13" hasCustomPrompt="1"/>
          </p:nvPr>
        </p:nvSpPr>
        <p:spPr>
          <a:xfrm>
            <a:off x="199852" y="405978"/>
            <a:ext cx="3611033" cy="817033"/>
          </a:xfrm>
        </p:spPr>
        <p:txBody>
          <a:bodyPr/>
          <a:lstStyle>
            <a:lvl1pPr marL="0" indent="0">
              <a:buNone/>
              <a:defRPr>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smtClean="0"/>
              <a:t>Title_Picture_1</a:t>
            </a:r>
            <a:endParaRPr lang="en-US" dirty="0"/>
          </a:p>
        </p:txBody>
      </p:sp>
      <p:sp>
        <p:nvSpPr>
          <p:cNvPr id="15" name="Text Placeholder 13"/>
          <p:cNvSpPr>
            <a:spLocks noGrp="1"/>
          </p:cNvSpPr>
          <p:nvPr>
            <p:ph type="body" sz="quarter" idx="14" hasCustomPrompt="1"/>
          </p:nvPr>
        </p:nvSpPr>
        <p:spPr>
          <a:xfrm>
            <a:off x="4280242" y="405978"/>
            <a:ext cx="3611033" cy="817033"/>
          </a:xfrm>
        </p:spPr>
        <p:txBody>
          <a:bodyPr/>
          <a:lstStyle>
            <a:lvl1pPr marL="0" indent="0">
              <a:buNone/>
              <a:defRPr>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smtClean="0"/>
              <a:t>Title_Picture_2</a:t>
            </a:r>
            <a:endParaRPr lang="en-US" dirty="0"/>
          </a:p>
        </p:txBody>
      </p:sp>
      <p:sp>
        <p:nvSpPr>
          <p:cNvPr id="16" name="Text Placeholder 13"/>
          <p:cNvSpPr>
            <a:spLocks noGrp="1"/>
          </p:cNvSpPr>
          <p:nvPr>
            <p:ph type="body" sz="quarter" idx="15" hasCustomPrompt="1"/>
          </p:nvPr>
        </p:nvSpPr>
        <p:spPr>
          <a:xfrm>
            <a:off x="8354534" y="405978"/>
            <a:ext cx="3611033" cy="817033"/>
          </a:xfrm>
        </p:spPr>
        <p:txBody>
          <a:bodyPr/>
          <a:lstStyle>
            <a:lvl1pPr marL="0" indent="0">
              <a:buNone/>
              <a:defRPr>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smtClean="0"/>
              <a:t>Title_Picture_3</a:t>
            </a:r>
            <a:endParaRPr lang="en-US" dirty="0"/>
          </a:p>
        </p:txBody>
      </p:sp>
      <p:sp>
        <p:nvSpPr>
          <p:cNvPr id="8" name="Rectangle 7"/>
          <p:cNvSpPr/>
          <p:nvPr/>
        </p:nvSpPr>
        <p:spPr>
          <a:xfrm rot="5400000">
            <a:off x="89439" y="644109"/>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
        <p:nvSpPr>
          <p:cNvPr id="9" name="Rectangle 8"/>
          <p:cNvSpPr/>
          <p:nvPr/>
        </p:nvSpPr>
        <p:spPr>
          <a:xfrm rot="5400000">
            <a:off x="4165202" y="644111"/>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
        <p:nvSpPr>
          <p:cNvPr id="13" name="Rectangle 12"/>
          <p:cNvSpPr/>
          <p:nvPr/>
        </p:nvSpPr>
        <p:spPr>
          <a:xfrm rot="5400000">
            <a:off x="8231767" y="644112"/>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Tree>
    <p:extLst>
      <p:ext uri="{BB962C8B-B14F-4D97-AF65-F5344CB8AC3E}">
        <p14:creationId xmlns:p14="http://schemas.microsoft.com/office/powerpoint/2010/main" val="40754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plit Screen">
    <p:spTree>
      <p:nvGrpSpPr>
        <p:cNvPr id="1" name=""/>
        <p:cNvGrpSpPr/>
        <p:nvPr/>
      </p:nvGrpSpPr>
      <p:grpSpPr>
        <a:xfrm>
          <a:off x="0" y="0"/>
          <a:ext cx="0" cy="0"/>
          <a:chOff x="0" y="0"/>
          <a:chExt cx="0" cy="0"/>
        </a:xfrm>
      </p:grpSpPr>
      <p:sp>
        <p:nvSpPr>
          <p:cNvPr id="9" name="Picture Placeholder 2"/>
          <p:cNvSpPr>
            <a:spLocks noGrp="1"/>
          </p:cNvSpPr>
          <p:nvPr>
            <p:ph type="pic" sz="quarter" idx="22"/>
          </p:nvPr>
        </p:nvSpPr>
        <p:spPr>
          <a:xfrm>
            <a:off x="0" y="0"/>
            <a:ext cx="6096000" cy="6858000"/>
          </a:xfrm>
          <a:solidFill>
            <a:srgbClr val="D9D9D9"/>
          </a:solidFill>
        </p:spPr>
        <p:txBody>
          <a:bodyPr anchor="t"/>
          <a:lstStyle>
            <a:lvl1pPr marL="0" indent="0" algn="ctr">
              <a:buNone/>
              <a:defRPr/>
            </a:lvl1pPr>
          </a:lstStyle>
          <a:p>
            <a:r>
              <a:rPr lang="en-US" smtClean="0"/>
              <a:t>Click icon to add picture</a:t>
            </a:r>
            <a:endParaRPr lang="id-ID"/>
          </a:p>
        </p:txBody>
      </p:sp>
    </p:spTree>
    <p:extLst>
      <p:ext uri="{BB962C8B-B14F-4D97-AF65-F5344CB8AC3E}">
        <p14:creationId xmlns:p14="http://schemas.microsoft.com/office/powerpoint/2010/main" val="333468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Display 1">
    <p:spTree>
      <p:nvGrpSpPr>
        <p:cNvPr id="1" name=""/>
        <p:cNvGrpSpPr/>
        <p:nvPr/>
      </p:nvGrpSpPr>
      <p:grpSpPr>
        <a:xfrm>
          <a:off x="0" y="0"/>
          <a:ext cx="0" cy="0"/>
          <a:chOff x="0" y="0"/>
          <a:chExt cx="0" cy="0"/>
        </a:xfrm>
      </p:grpSpPr>
      <p:sp>
        <p:nvSpPr>
          <p:cNvPr id="9" name="Picture Placeholder 4"/>
          <p:cNvSpPr>
            <a:spLocks noGrp="1"/>
          </p:cNvSpPr>
          <p:nvPr>
            <p:ph type="pic" sz="quarter" idx="15"/>
          </p:nvPr>
        </p:nvSpPr>
        <p:spPr>
          <a:xfrm>
            <a:off x="839889" y="1679731"/>
            <a:ext cx="2435403" cy="3323955"/>
          </a:xfrm>
          <a:prstGeom prst="rect">
            <a:avLst/>
          </a:prstGeom>
          <a:solidFill>
            <a:srgbClr val="D9D9D9"/>
          </a:solidFill>
        </p:spPr>
        <p:txBody>
          <a:bodyPr>
            <a:normAutofit/>
          </a:bodyPr>
          <a:lstStyle>
            <a:lvl1pPr marL="0" indent="0">
              <a:buNone/>
              <a:defRPr sz="1600"/>
            </a:lvl1pPr>
          </a:lstStyle>
          <a:p>
            <a:r>
              <a:rPr lang="en-US" smtClean="0"/>
              <a:t>Click icon to add picture</a:t>
            </a:r>
            <a:endParaRPr lang="en-US" dirty="0"/>
          </a:p>
        </p:txBody>
      </p:sp>
      <p:sp>
        <p:nvSpPr>
          <p:cNvPr id="14" name="Picture Placeholder 4"/>
          <p:cNvSpPr>
            <a:spLocks noGrp="1"/>
          </p:cNvSpPr>
          <p:nvPr>
            <p:ph type="pic" sz="quarter" idx="16"/>
          </p:nvPr>
        </p:nvSpPr>
        <p:spPr>
          <a:xfrm>
            <a:off x="3540780" y="1679731"/>
            <a:ext cx="2435403" cy="3323955"/>
          </a:xfrm>
          <a:prstGeom prst="rect">
            <a:avLst/>
          </a:prstGeom>
          <a:solidFill>
            <a:srgbClr val="D9D9D9"/>
          </a:solidFill>
        </p:spPr>
        <p:txBody>
          <a:bodyPr>
            <a:normAutofit/>
          </a:bodyPr>
          <a:lstStyle>
            <a:lvl1pPr marL="0" indent="0">
              <a:buNone/>
              <a:defRPr sz="1600"/>
            </a:lvl1pPr>
          </a:lstStyle>
          <a:p>
            <a:r>
              <a:rPr lang="en-US" smtClean="0"/>
              <a:t>Click icon to add picture</a:t>
            </a:r>
            <a:endParaRPr lang="en-US" dirty="0"/>
          </a:p>
        </p:txBody>
      </p:sp>
      <p:sp>
        <p:nvSpPr>
          <p:cNvPr id="15" name="Picture Placeholder 4"/>
          <p:cNvSpPr>
            <a:spLocks noGrp="1"/>
          </p:cNvSpPr>
          <p:nvPr>
            <p:ph type="pic" sz="quarter" idx="17"/>
          </p:nvPr>
        </p:nvSpPr>
        <p:spPr>
          <a:xfrm>
            <a:off x="8942560" y="1679731"/>
            <a:ext cx="2435403" cy="3323955"/>
          </a:xfrm>
          <a:prstGeom prst="rect">
            <a:avLst/>
          </a:prstGeom>
          <a:solidFill>
            <a:srgbClr val="D9D9D9"/>
          </a:solidFill>
        </p:spPr>
        <p:txBody>
          <a:bodyPr>
            <a:normAutofit/>
          </a:bodyPr>
          <a:lstStyle>
            <a:lvl1pPr marL="0" indent="0">
              <a:buNone/>
              <a:defRPr sz="1600"/>
            </a:lvl1pPr>
          </a:lstStyle>
          <a:p>
            <a:r>
              <a:rPr lang="en-US" smtClean="0"/>
              <a:t>Click icon to add picture</a:t>
            </a:r>
            <a:endParaRPr lang="en-US" dirty="0"/>
          </a:p>
        </p:txBody>
      </p:sp>
      <p:sp>
        <p:nvSpPr>
          <p:cNvPr id="16" name="Picture Placeholder 4"/>
          <p:cNvSpPr>
            <a:spLocks noGrp="1"/>
          </p:cNvSpPr>
          <p:nvPr>
            <p:ph type="pic" sz="quarter" idx="18"/>
          </p:nvPr>
        </p:nvSpPr>
        <p:spPr>
          <a:xfrm>
            <a:off x="6241669" y="1679731"/>
            <a:ext cx="2435403" cy="3323955"/>
          </a:xfrm>
          <a:prstGeom prst="rect">
            <a:avLst/>
          </a:prstGeom>
          <a:solidFill>
            <a:srgbClr val="D9D9D9"/>
          </a:solidFill>
        </p:spPr>
        <p:txBody>
          <a:bodyPr>
            <a:normAutofit/>
          </a:bodyPr>
          <a:lstStyle>
            <a:lvl1pPr marL="0" indent="0">
              <a:buNone/>
              <a:defRPr sz="1600"/>
            </a:lvl1pPr>
          </a:lstStyle>
          <a:p>
            <a:r>
              <a:rPr lang="en-US" smtClean="0"/>
              <a:t>Click icon to add picture</a:t>
            </a:r>
            <a:endParaRPr lang="en-US" dirty="0"/>
          </a:p>
        </p:txBody>
      </p:sp>
      <p:sp>
        <p:nvSpPr>
          <p:cNvPr id="4" name="Footer Placeholder 3"/>
          <p:cNvSpPr>
            <a:spLocks noGrp="1"/>
          </p:cNvSpPr>
          <p:nvPr>
            <p:ph type="ftr" sz="quarter" idx="20"/>
          </p:nvPr>
        </p:nvSpPr>
        <p:spPr/>
        <p:txBody>
          <a:bodyPr/>
          <a:lstStyle/>
          <a:p>
            <a:endParaRPr lang="en-US"/>
          </a:p>
        </p:txBody>
      </p:sp>
      <p:sp>
        <p:nvSpPr>
          <p:cNvPr id="11" name="Rectangle 10"/>
          <p:cNvSpPr/>
          <p:nvPr/>
        </p:nvSpPr>
        <p:spPr>
          <a:xfrm rot="5400000">
            <a:off x="103617" y="332219"/>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
        <p:nvSpPr>
          <p:cNvPr id="3" name="Date Placeholder 2"/>
          <p:cNvSpPr>
            <a:spLocks noGrp="1"/>
          </p:cNvSpPr>
          <p:nvPr>
            <p:ph type="dt" sz="half" idx="21"/>
          </p:nvPr>
        </p:nvSpPr>
        <p:spPr/>
        <p:txBody>
          <a:bodyPr/>
          <a:lstStyle/>
          <a:p>
            <a:fld id="{0962C3AF-5892-440E-9563-FA0DF3ADE413}" type="datetimeFigureOut">
              <a:rPr lang="en-US" smtClean="0"/>
              <a:t>9/27/2016</a:t>
            </a:fld>
            <a:endParaRPr lang="en-US"/>
          </a:p>
        </p:txBody>
      </p:sp>
      <p:sp>
        <p:nvSpPr>
          <p:cNvPr id="5" name="Slide Number Placeholder 4"/>
          <p:cNvSpPr>
            <a:spLocks noGrp="1"/>
          </p:cNvSpPr>
          <p:nvPr>
            <p:ph type="sldNum" sz="quarter" idx="22"/>
          </p:nvPr>
        </p:nvSpPr>
        <p:spPr/>
        <p:txBody>
          <a:bodyPr/>
          <a:lstStyle/>
          <a:p>
            <a:fld id="{0D0F7FD9-AE09-459C-887E-0302C25CB11F}"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2267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splay 2">
    <p:spTree>
      <p:nvGrpSpPr>
        <p:cNvPr id="1" name=""/>
        <p:cNvGrpSpPr/>
        <p:nvPr/>
      </p:nvGrpSpPr>
      <p:grpSpPr>
        <a:xfrm>
          <a:off x="0" y="0"/>
          <a:ext cx="0" cy="0"/>
          <a:chOff x="0" y="0"/>
          <a:chExt cx="0" cy="0"/>
        </a:xfrm>
      </p:grpSpPr>
      <p:sp>
        <p:nvSpPr>
          <p:cNvPr id="9" name="Picture Placeholder 4"/>
          <p:cNvSpPr>
            <a:spLocks noGrp="1"/>
          </p:cNvSpPr>
          <p:nvPr>
            <p:ph type="pic" sz="quarter" idx="15"/>
          </p:nvPr>
        </p:nvSpPr>
        <p:spPr>
          <a:xfrm>
            <a:off x="910227" y="1539054"/>
            <a:ext cx="2331720" cy="1402127"/>
          </a:xfrm>
          <a:prstGeom prst="rect">
            <a:avLst/>
          </a:prstGeom>
          <a:solidFill>
            <a:srgbClr val="D9D9D9"/>
          </a:solidFill>
        </p:spPr>
        <p:txBody>
          <a:bodyPr>
            <a:normAutofit/>
          </a:bodyPr>
          <a:lstStyle>
            <a:lvl1pPr marL="0" indent="0">
              <a:buNone/>
              <a:defRPr sz="1400"/>
            </a:lvl1pPr>
          </a:lstStyle>
          <a:p>
            <a:r>
              <a:rPr lang="en-US" smtClean="0"/>
              <a:t>Click icon to add picture</a:t>
            </a:r>
            <a:endParaRPr lang="en-US" dirty="0"/>
          </a:p>
        </p:txBody>
      </p:sp>
      <p:sp>
        <p:nvSpPr>
          <p:cNvPr id="14" name="Picture Placeholder 4"/>
          <p:cNvSpPr>
            <a:spLocks noGrp="1"/>
          </p:cNvSpPr>
          <p:nvPr>
            <p:ph type="pic" sz="quarter" idx="16"/>
          </p:nvPr>
        </p:nvSpPr>
        <p:spPr>
          <a:xfrm>
            <a:off x="3611117" y="1539054"/>
            <a:ext cx="2331720" cy="1402127"/>
          </a:xfrm>
          <a:prstGeom prst="rect">
            <a:avLst/>
          </a:prstGeom>
          <a:solidFill>
            <a:srgbClr val="D9D9D9"/>
          </a:solidFill>
        </p:spPr>
        <p:txBody>
          <a:bodyPr>
            <a:normAutofit/>
          </a:bodyPr>
          <a:lstStyle>
            <a:lvl1pPr marL="0" indent="0">
              <a:buNone/>
              <a:defRPr sz="1400"/>
            </a:lvl1pPr>
          </a:lstStyle>
          <a:p>
            <a:r>
              <a:rPr lang="en-US" smtClean="0"/>
              <a:t>Click icon to add picture</a:t>
            </a:r>
            <a:endParaRPr lang="en-US" dirty="0"/>
          </a:p>
        </p:txBody>
      </p:sp>
      <p:sp>
        <p:nvSpPr>
          <p:cNvPr id="15" name="Picture Placeholder 4"/>
          <p:cNvSpPr>
            <a:spLocks noGrp="1"/>
          </p:cNvSpPr>
          <p:nvPr>
            <p:ph type="pic" sz="quarter" idx="17"/>
          </p:nvPr>
        </p:nvSpPr>
        <p:spPr>
          <a:xfrm>
            <a:off x="9012897" y="1539054"/>
            <a:ext cx="2331720" cy="1402127"/>
          </a:xfrm>
          <a:prstGeom prst="rect">
            <a:avLst/>
          </a:prstGeom>
          <a:solidFill>
            <a:srgbClr val="D9D9D9"/>
          </a:solidFill>
        </p:spPr>
        <p:txBody>
          <a:bodyPr>
            <a:normAutofit/>
          </a:bodyPr>
          <a:lstStyle>
            <a:lvl1pPr marL="0" indent="0">
              <a:buNone/>
              <a:defRPr sz="1400"/>
            </a:lvl1pPr>
          </a:lstStyle>
          <a:p>
            <a:r>
              <a:rPr lang="en-US" smtClean="0"/>
              <a:t>Click icon to add picture</a:t>
            </a:r>
            <a:endParaRPr lang="en-US" dirty="0"/>
          </a:p>
        </p:txBody>
      </p:sp>
      <p:sp>
        <p:nvSpPr>
          <p:cNvPr id="16" name="Picture Placeholder 4"/>
          <p:cNvSpPr>
            <a:spLocks noGrp="1"/>
          </p:cNvSpPr>
          <p:nvPr>
            <p:ph type="pic" sz="quarter" idx="18"/>
          </p:nvPr>
        </p:nvSpPr>
        <p:spPr>
          <a:xfrm>
            <a:off x="6312007" y="1539054"/>
            <a:ext cx="2331720" cy="1402127"/>
          </a:xfrm>
          <a:prstGeom prst="rect">
            <a:avLst/>
          </a:prstGeom>
          <a:solidFill>
            <a:srgbClr val="D9D9D9"/>
          </a:solidFill>
        </p:spPr>
        <p:txBody>
          <a:bodyPr>
            <a:normAutofit/>
          </a:bodyPr>
          <a:lstStyle>
            <a:lvl1pPr marL="0" indent="0">
              <a:buNone/>
              <a:defRPr sz="1400"/>
            </a:lvl1pPr>
          </a:lstStyle>
          <a:p>
            <a:r>
              <a:rPr lang="en-US" smtClean="0"/>
              <a:t>Click icon to add picture</a:t>
            </a:r>
            <a:endParaRPr lang="en-US" dirty="0"/>
          </a:p>
        </p:txBody>
      </p:sp>
      <p:sp>
        <p:nvSpPr>
          <p:cNvPr id="18" name="Picture Placeholder 4"/>
          <p:cNvSpPr>
            <a:spLocks noGrp="1"/>
          </p:cNvSpPr>
          <p:nvPr>
            <p:ph type="pic" sz="quarter" idx="19"/>
          </p:nvPr>
        </p:nvSpPr>
        <p:spPr>
          <a:xfrm>
            <a:off x="910227" y="3760718"/>
            <a:ext cx="2331720" cy="1402127"/>
          </a:xfrm>
          <a:prstGeom prst="rect">
            <a:avLst/>
          </a:prstGeom>
          <a:solidFill>
            <a:srgbClr val="D9D9D9"/>
          </a:solidFill>
        </p:spPr>
        <p:txBody>
          <a:bodyPr>
            <a:normAutofit/>
          </a:bodyPr>
          <a:lstStyle>
            <a:lvl1pPr marL="0" indent="0">
              <a:buNone/>
              <a:defRPr sz="1400"/>
            </a:lvl1pPr>
          </a:lstStyle>
          <a:p>
            <a:r>
              <a:rPr lang="en-US" smtClean="0"/>
              <a:t>Click icon to add picture</a:t>
            </a:r>
            <a:endParaRPr lang="en-US" dirty="0"/>
          </a:p>
        </p:txBody>
      </p:sp>
      <p:sp>
        <p:nvSpPr>
          <p:cNvPr id="19" name="Picture Placeholder 4"/>
          <p:cNvSpPr>
            <a:spLocks noGrp="1"/>
          </p:cNvSpPr>
          <p:nvPr>
            <p:ph type="pic" sz="quarter" idx="20"/>
          </p:nvPr>
        </p:nvSpPr>
        <p:spPr>
          <a:xfrm>
            <a:off x="3611117" y="3760718"/>
            <a:ext cx="2331720" cy="1402127"/>
          </a:xfrm>
          <a:prstGeom prst="rect">
            <a:avLst/>
          </a:prstGeom>
          <a:solidFill>
            <a:srgbClr val="D9D9D9"/>
          </a:solidFill>
        </p:spPr>
        <p:txBody>
          <a:bodyPr>
            <a:normAutofit/>
          </a:bodyPr>
          <a:lstStyle>
            <a:lvl1pPr marL="0" indent="0">
              <a:buNone/>
              <a:defRPr sz="1400"/>
            </a:lvl1pPr>
          </a:lstStyle>
          <a:p>
            <a:r>
              <a:rPr lang="en-US" smtClean="0"/>
              <a:t>Click icon to add picture</a:t>
            </a:r>
            <a:endParaRPr lang="en-US" dirty="0"/>
          </a:p>
        </p:txBody>
      </p:sp>
      <p:sp>
        <p:nvSpPr>
          <p:cNvPr id="20" name="Picture Placeholder 4"/>
          <p:cNvSpPr>
            <a:spLocks noGrp="1"/>
          </p:cNvSpPr>
          <p:nvPr>
            <p:ph type="pic" sz="quarter" idx="21"/>
          </p:nvPr>
        </p:nvSpPr>
        <p:spPr>
          <a:xfrm>
            <a:off x="9012897" y="3760718"/>
            <a:ext cx="2331720" cy="1402127"/>
          </a:xfrm>
          <a:prstGeom prst="rect">
            <a:avLst/>
          </a:prstGeom>
          <a:solidFill>
            <a:srgbClr val="D9D9D9"/>
          </a:solidFill>
        </p:spPr>
        <p:txBody>
          <a:bodyPr>
            <a:normAutofit/>
          </a:bodyPr>
          <a:lstStyle>
            <a:lvl1pPr marL="0" indent="0">
              <a:buNone/>
              <a:defRPr sz="1400"/>
            </a:lvl1pPr>
          </a:lstStyle>
          <a:p>
            <a:r>
              <a:rPr lang="en-US" smtClean="0"/>
              <a:t>Click icon to add picture</a:t>
            </a:r>
            <a:endParaRPr lang="en-US" dirty="0"/>
          </a:p>
        </p:txBody>
      </p:sp>
      <p:sp>
        <p:nvSpPr>
          <p:cNvPr id="21" name="Picture Placeholder 4"/>
          <p:cNvSpPr>
            <a:spLocks noGrp="1"/>
          </p:cNvSpPr>
          <p:nvPr>
            <p:ph type="pic" sz="quarter" idx="22"/>
          </p:nvPr>
        </p:nvSpPr>
        <p:spPr>
          <a:xfrm>
            <a:off x="6312007" y="3760718"/>
            <a:ext cx="2331720" cy="1402127"/>
          </a:xfrm>
          <a:prstGeom prst="rect">
            <a:avLst/>
          </a:prstGeom>
          <a:solidFill>
            <a:srgbClr val="D9D9D9"/>
          </a:solidFill>
        </p:spPr>
        <p:txBody>
          <a:bodyPr>
            <a:normAutofit/>
          </a:bodyPr>
          <a:lstStyle>
            <a:lvl1pPr marL="0" indent="0">
              <a:buNone/>
              <a:defRPr sz="1400"/>
            </a:lvl1pPr>
          </a:lstStyle>
          <a:p>
            <a:r>
              <a:rPr lang="en-US" smtClean="0"/>
              <a:t>Click icon to add picture</a:t>
            </a:r>
            <a:endParaRPr lang="en-US" dirty="0"/>
          </a:p>
        </p:txBody>
      </p:sp>
      <p:sp>
        <p:nvSpPr>
          <p:cNvPr id="4" name="Footer Placeholder 3"/>
          <p:cNvSpPr>
            <a:spLocks noGrp="1"/>
          </p:cNvSpPr>
          <p:nvPr>
            <p:ph type="ftr" sz="quarter" idx="24"/>
          </p:nvPr>
        </p:nvSpPr>
        <p:spPr/>
        <p:txBody>
          <a:bodyPr/>
          <a:lstStyle/>
          <a:p>
            <a:endParaRPr lang="en-US"/>
          </a:p>
        </p:txBody>
      </p:sp>
      <p:sp>
        <p:nvSpPr>
          <p:cNvPr id="22" name="Rectangle 21"/>
          <p:cNvSpPr/>
          <p:nvPr/>
        </p:nvSpPr>
        <p:spPr>
          <a:xfrm rot="5400000">
            <a:off x="103617" y="332219"/>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
        <p:nvSpPr>
          <p:cNvPr id="3" name="Date Placeholder 2"/>
          <p:cNvSpPr>
            <a:spLocks noGrp="1"/>
          </p:cNvSpPr>
          <p:nvPr>
            <p:ph type="dt" sz="half" idx="25"/>
          </p:nvPr>
        </p:nvSpPr>
        <p:spPr/>
        <p:txBody>
          <a:bodyPr/>
          <a:lstStyle/>
          <a:p>
            <a:fld id="{0962C3AF-5892-440E-9563-FA0DF3ADE413}" type="datetimeFigureOut">
              <a:rPr lang="en-US" smtClean="0"/>
              <a:t>9/27/2016</a:t>
            </a:fld>
            <a:endParaRPr lang="en-US"/>
          </a:p>
        </p:txBody>
      </p:sp>
      <p:sp>
        <p:nvSpPr>
          <p:cNvPr id="5" name="Slide Number Placeholder 4"/>
          <p:cNvSpPr>
            <a:spLocks noGrp="1"/>
          </p:cNvSpPr>
          <p:nvPr>
            <p:ph type="sldNum" sz="quarter" idx="26"/>
          </p:nvPr>
        </p:nvSpPr>
        <p:spPr/>
        <p:txBody>
          <a:bodyPr/>
          <a:lstStyle/>
          <a:p>
            <a:fld id="{0D0F7FD9-AE09-459C-887E-0302C25CB11F}"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660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iagonal Image">
    <p:spTree>
      <p:nvGrpSpPr>
        <p:cNvPr id="1" name=""/>
        <p:cNvGrpSpPr/>
        <p:nvPr/>
      </p:nvGrpSpPr>
      <p:grpSpPr>
        <a:xfrm>
          <a:off x="0" y="0"/>
          <a:ext cx="0" cy="0"/>
          <a:chOff x="0" y="0"/>
          <a:chExt cx="0" cy="0"/>
        </a:xfrm>
      </p:grpSpPr>
      <p:sp>
        <p:nvSpPr>
          <p:cNvPr id="10" name="Picture Placeholder 9"/>
          <p:cNvSpPr>
            <a:spLocks noGrp="1"/>
          </p:cNvSpPr>
          <p:nvPr>
            <p:ph type="pic" sz="quarter" idx="10" hasCustomPrompt="1"/>
          </p:nvPr>
        </p:nvSpPr>
        <p:spPr>
          <a:xfrm>
            <a:off x="0" y="0"/>
            <a:ext cx="12192000" cy="6858000"/>
          </a:xfrm>
          <a:solidFill>
            <a:schemeClr val="bg2">
              <a:lumMod val="90000"/>
            </a:schemeClr>
          </a:solidFill>
        </p:spPr>
        <p:txBody>
          <a:bodyPr/>
          <a:lstStyle>
            <a:lvl1pPr>
              <a:defRPr baseline="0"/>
            </a:lvl1pPr>
          </a:lstStyle>
          <a:p>
            <a:r>
              <a:rPr lang="en-US" dirty="0" smtClean="0"/>
              <a:t>Drag picture to placeholder to add</a:t>
            </a:r>
            <a:endParaRPr lang="en-US" dirty="0"/>
          </a:p>
        </p:txBody>
      </p:sp>
      <p:pic>
        <p:nvPicPr>
          <p:cNvPr id="4" name="Picture 3"/>
          <p:cNvPicPr>
            <a:picLocks noChangeAspect="1"/>
          </p:cNvPicPr>
          <p:nvPr/>
        </p:nvPicPr>
        <p:blipFill>
          <a:blip r:embed="rId2"/>
          <a:stretch>
            <a:fillRect/>
          </a:stretch>
        </p:blipFill>
        <p:spPr>
          <a:xfrm>
            <a:off x="49991" y="0"/>
            <a:ext cx="12142009" cy="6858000"/>
          </a:xfrm>
          <a:prstGeom prst="rect">
            <a:avLst/>
          </a:prstGeom>
        </p:spPr>
      </p:pic>
      <p:sp>
        <p:nvSpPr>
          <p:cNvPr id="14" name="Text Placeholder 13"/>
          <p:cNvSpPr>
            <a:spLocks noGrp="1"/>
          </p:cNvSpPr>
          <p:nvPr>
            <p:ph type="body" sz="quarter" idx="13" hasCustomPrompt="1"/>
          </p:nvPr>
        </p:nvSpPr>
        <p:spPr>
          <a:xfrm>
            <a:off x="3595090" y="5070168"/>
            <a:ext cx="8380849" cy="817033"/>
          </a:xfrm>
        </p:spPr>
        <p:txBody>
          <a:bodyPr/>
          <a:lstStyle>
            <a:lvl1pPr marL="0" indent="0">
              <a:buNone/>
              <a:defRPr baseline="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smtClean="0"/>
              <a:t>Insert title here</a:t>
            </a:r>
            <a:endParaRPr lang="en-US" dirty="0"/>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25619" y="6459613"/>
            <a:ext cx="832469" cy="243840"/>
          </a:xfrm>
          <a:prstGeom prst="rect">
            <a:avLst/>
          </a:prstGeom>
        </p:spPr>
      </p:pic>
    </p:spTree>
    <p:extLst>
      <p:ext uri="{BB962C8B-B14F-4D97-AF65-F5344CB8AC3E}">
        <p14:creationId xmlns:p14="http://schemas.microsoft.com/office/powerpoint/2010/main" val="377554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Video with White">
    <p:spTree>
      <p:nvGrpSpPr>
        <p:cNvPr id="1" name=""/>
        <p:cNvGrpSpPr/>
        <p:nvPr/>
      </p:nvGrpSpPr>
      <p:grpSpPr>
        <a:xfrm>
          <a:off x="0" y="0"/>
          <a:ext cx="0" cy="0"/>
          <a:chOff x="0" y="0"/>
          <a:chExt cx="0" cy="0"/>
        </a:xfrm>
      </p:grpSpPr>
      <p:sp>
        <p:nvSpPr>
          <p:cNvPr id="13" name="Rectangle 12"/>
          <p:cNvSpPr/>
          <p:nvPr/>
        </p:nvSpPr>
        <p:spPr>
          <a:xfrm>
            <a:off x="4664767" y="898782"/>
            <a:ext cx="7062044" cy="50576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tângulo 3"/>
          <p:cNvSpPr/>
          <p:nvPr/>
        </p:nvSpPr>
        <p:spPr>
          <a:xfrm>
            <a:off x="11726811" y="1607566"/>
            <a:ext cx="465189" cy="3539581"/>
          </a:xfrm>
          <a:prstGeom prst="rect">
            <a:avLst/>
          </a:prstGeom>
          <a:solidFill>
            <a:srgbClr val="3E8E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2400">
              <a:solidFill>
                <a:prstClr val="white"/>
              </a:solidFill>
            </a:endParaRPr>
          </a:p>
        </p:txBody>
      </p:sp>
      <p:sp>
        <p:nvSpPr>
          <p:cNvPr id="10" name="Retângulo 12"/>
          <p:cNvSpPr/>
          <p:nvPr/>
        </p:nvSpPr>
        <p:spPr>
          <a:xfrm>
            <a:off x="-1" y="1607566"/>
            <a:ext cx="4664768" cy="3539581"/>
          </a:xfrm>
          <a:prstGeom prst="rect">
            <a:avLst/>
          </a:prstGeom>
          <a:solidFill>
            <a:srgbClr val="3E8E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2400">
              <a:solidFill>
                <a:prstClr val="white"/>
              </a:solidFill>
            </a:endParaRPr>
          </a:p>
        </p:txBody>
      </p:sp>
      <p:sp>
        <p:nvSpPr>
          <p:cNvPr id="11" name="Retângulo de cantos arredondados 2"/>
          <p:cNvSpPr/>
          <p:nvPr/>
        </p:nvSpPr>
        <p:spPr>
          <a:xfrm>
            <a:off x="4664767" y="898782"/>
            <a:ext cx="7062045" cy="5057669"/>
          </a:xfrm>
          <a:prstGeom prst="roundRect">
            <a:avLst>
              <a:gd name="adj" fmla="val 4558"/>
            </a:avLst>
          </a:prstGeom>
          <a:noFill/>
          <a:ln w="193675">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2400">
              <a:solidFill>
                <a:prstClr val="white"/>
              </a:solidFill>
            </a:endParaRPr>
          </a:p>
        </p:txBody>
      </p:sp>
      <p:sp>
        <p:nvSpPr>
          <p:cNvPr id="15" name="Media Placeholder 14"/>
          <p:cNvSpPr>
            <a:spLocks noGrp="1"/>
          </p:cNvSpPr>
          <p:nvPr>
            <p:ph type="media" sz="quarter" idx="10" hasCustomPrompt="1"/>
          </p:nvPr>
        </p:nvSpPr>
        <p:spPr>
          <a:xfrm>
            <a:off x="4665133" y="897932"/>
            <a:ext cx="7061200" cy="5058833"/>
          </a:xfrm>
        </p:spPr>
        <p:txBody>
          <a:bodyPr/>
          <a:lstStyle>
            <a:lvl1pPr marL="0" indent="0" algn="ctr">
              <a:buNone/>
              <a:defRPr sz="5333" baseline="0"/>
            </a:lvl1pPr>
          </a:lstStyle>
          <a:p>
            <a:r>
              <a:rPr lang="en-US" dirty="0" smtClean="0"/>
              <a:t>  </a:t>
            </a:r>
          </a:p>
          <a:p>
            <a:r>
              <a:rPr lang="en-US" dirty="0" smtClean="0"/>
              <a:t>Drag video to  placeholder or </a:t>
            </a:r>
          </a:p>
          <a:p>
            <a:r>
              <a:rPr lang="en-US" dirty="0" smtClean="0"/>
              <a:t>click icon to add</a:t>
            </a:r>
            <a:endParaRPr lang="en-US" dirty="0"/>
          </a:p>
        </p:txBody>
      </p:sp>
      <p:sp>
        <p:nvSpPr>
          <p:cNvPr id="19" name="Text Placeholder 18"/>
          <p:cNvSpPr>
            <a:spLocks noGrp="1"/>
          </p:cNvSpPr>
          <p:nvPr>
            <p:ph type="body" sz="quarter" idx="11" hasCustomPrompt="1"/>
          </p:nvPr>
        </p:nvSpPr>
        <p:spPr>
          <a:xfrm>
            <a:off x="292101" y="1881717"/>
            <a:ext cx="3975100" cy="2995083"/>
          </a:xfrm>
          <a:noFill/>
          <a:ln>
            <a:noFill/>
          </a:ln>
        </p:spPr>
        <p:txBody>
          <a:bodyPr/>
          <a:lstStyle>
            <a:lvl1pPr marL="0" indent="0">
              <a:buNone/>
              <a:defRPr>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smtClean="0"/>
              <a:t>Insert information about your video here</a:t>
            </a:r>
            <a:endParaRPr lang="en-US" dirty="0"/>
          </a:p>
        </p:txBody>
      </p:sp>
      <p:sp>
        <p:nvSpPr>
          <p:cNvPr id="24" name="Footer Placeholder 23"/>
          <p:cNvSpPr>
            <a:spLocks noGrp="1"/>
          </p:cNvSpPr>
          <p:nvPr>
            <p:ph type="ftr" sz="quarter" idx="13"/>
          </p:nvPr>
        </p:nvSpPr>
        <p:spPr/>
        <p:txBody>
          <a:bodyPr/>
          <a:lstStyle/>
          <a:p>
            <a:endParaRPr lang="en-US"/>
          </a:p>
        </p:txBody>
      </p:sp>
      <p:sp>
        <p:nvSpPr>
          <p:cNvPr id="30" name="Rectangle 29"/>
          <p:cNvSpPr/>
          <p:nvPr/>
        </p:nvSpPr>
        <p:spPr>
          <a:xfrm>
            <a:off x="4664767" y="897931"/>
            <a:ext cx="7061567" cy="5058520"/>
          </a:xfrm>
          <a:prstGeom prst="rect">
            <a:avLst/>
          </a:prstGeom>
          <a:noFill/>
          <a:ln>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 name="Date Placeholder 1"/>
          <p:cNvSpPr>
            <a:spLocks noGrp="1"/>
          </p:cNvSpPr>
          <p:nvPr>
            <p:ph type="dt" sz="half" idx="14"/>
          </p:nvPr>
        </p:nvSpPr>
        <p:spPr/>
        <p:txBody>
          <a:bodyPr/>
          <a:lstStyle/>
          <a:p>
            <a:fld id="{0962C3AF-5892-440E-9563-FA0DF3ADE413}" type="datetimeFigureOut">
              <a:rPr lang="en-US" smtClean="0"/>
              <a:t>9/27/2016</a:t>
            </a:fld>
            <a:endParaRPr lang="en-US"/>
          </a:p>
        </p:txBody>
      </p:sp>
      <p:sp>
        <p:nvSpPr>
          <p:cNvPr id="3" name="Slide Number Placeholder 2"/>
          <p:cNvSpPr>
            <a:spLocks noGrp="1"/>
          </p:cNvSpPr>
          <p:nvPr>
            <p:ph type="sldNum" sz="quarter" idx="15"/>
          </p:nvPr>
        </p:nvSpPr>
        <p:spPr/>
        <p:txBody>
          <a:bodyPr/>
          <a:lstStyle/>
          <a:p>
            <a:fld id="{0D0F7FD9-AE09-459C-887E-0302C25CB11F}" type="slidenum">
              <a:rPr lang="en-US" smtClean="0"/>
              <a:t>‹#›</a:t>
            </a:fld>
            <a:endParaRPr lang="en-US"/>
          </a:p>
        </p:txBody>
      </p:sp>
    </p:spTree>
    <p:extLst>
      <p:ext uri="{BB962C8B-B14F-4D97-AF65-F5344CB8AC3E}">
        <p14:creationId xmlns:p14="http://schemas.microsoft.com/office/powerpoint/2010/main" val="110486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ub-Section">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7995" y="-17929"/>
            <a:ext cx="8782828" cy="6902824"/>
          </a:xfrm>
          <a:prstGeom prst="rect">
            <a:avLst/>
          </a:prstGeom>
        </p:spPr>
      </p:pic>
      <p:sp>
        <p:nvSpPr>
          <p:cNvPr id="9" name="Text Placeholder 8"/>
          <p:cNvSpPr>
            <a:spLocks noGrp="1"/>
          </p:cNvSpPr>
          <p:nvPr>
            <p:ph type="body" sz="quarter" idx="10" hasCustomPrompt="1"/>
          </p:nvPr>
        </p:nvSpPr>
        <p:spPr>
          <a:xfrm>
            <a:off x="357717" y="1362388"/>
            <a:ext cx="8966200" cy="717425"/>
          </a:xfrm>
        </p:spPr>
        <p:txBody>
          <a:bodyPr>
            <a:normAutofit/>
          </a:bodyPr>
          <a:lstStyle>
            <a:lvl1pPr marL="0" indent="0">
              <a:buNone/>
              <a:defRPr sz="3733" baseline="0">
                <a:solidFill>
                  <a:schemeClr val="tx2"/>
                </a:solidFill>
              </a:defRPr>
            </a:lvl1pPr>
          </a:lstStyle>
          <a:p>
            <a:pPr lvl="0"/>
            <a:r>
              <a:rPr lang="en-US" dirty="0" smtClean="0"/>
              <a:t>Section Breaker</a:t>
            </a:r>
            <a:endParaRPr lang="en-US" dirty="0"/>
          </a:p>
        </p:txBody>
      </p:sp>
      <p:sp>
        <p:nvSpPr>
          <p:cNvPr id="13" name="Text Placeholder 12"/>
          <p:cNvSpPr>
            <a:spLocks noGrp="1"/>
          </p:cNvSpPr>
          <p:nvPr>
            <p:ph type="body" sz="quarter" idx="11" hasCustomPrompt="1"/>
          </p:nvPr>
        </p:nvSpPr>
        <p:spPr>
          <a:xfrm>
            <a:off x="357718" y="2079813"/>
            <a:ext cx="7992533" cy="933449"/>
          </a:xfrm>
        </p:spPr>
        <p:txBody>
          <a:bodyPr>
            <a:normAutofit/>
          </a:bodyPr>
          <a:lstStyle>
            <a:lvl1pPr marL="0" indent="0">
              <a:buNone/>
              <a:defRPr sz="2133" baseline="0">
                <a:solidFill>
                  <a:schemeClr val="tx2"/>
                </a:solidFill>
              </a:defRPr>
            </a:lvl1pPr>
          </a:lstStyle>
          <a:p>
            <a:pPr lvl="0"/>
            <a:r>
              <a:rPr lang="en-US" dirty="0" smtClean="0"/>
              <a:t>Sub Title</a:t>
            </a:r>
            <a:endParaRPr lang="en-US" dirty="0"/>
          </a:p>
        </p:txBody>
      </p:sp>
      <p:sp>
        <p:nvSpPr>
          <p:cNvPr id="3" name="Footer Placeholder 2"/>
          <p:cNvSpPr>
            <a:spLocks noGrp="1"/>
          </p:cNvSpPr>
          <p:nvPr>
            <p:ph type="ftr" sz="quarter" idx="13"/>
          </p:nvPr>
        </p:nvSpPr>
        <p:spPr/>
        <p:txBody>
          <a:bodyPr/>
          <a:lstStyle>
            <a:lvl1pPr>
              <a:defRPr>
                <a:solidFill>
                  <a:schemeClr val="bg1"/>
                </a:solidFill>
              </a:defRPr>
            </a:lvl1pPr>
          </a:lstStyle>
          <a:p>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25619" y="6459613"/>
            <a:ext cx="832469" cy="243840"/>
          </a:xfrm>
          <a:prstGeom prst="rect">
            <a:avLst/>
          </a:prstGeom>
        </p:spPr>
      </p:pic>
    </p:spTree>
    <p:extLst>
      <p:ext uri="{BB962C8B-B14F-4D97-AF65-F5344CB8AC3E}">
        <p14:creationId xmlns:p14="http://schemas.microsoft.com/office/powerpoint/2010/main" val="85623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Full Screen Image">
    <p:spTree>
      <p:nvGrpSpPr>
        <p:cNvPr id="1" name=""/>
        <p:cNvGrpSpPr/>
        <p:nvPr/>
      </p:nvGrpSpPr>
      <p:grpSpPr>
        <a:xfrm>
          <a:off x="0" y="0"/>
          <a:ext cx="0" cy="0"/>
          <a:chOff x="0" y="0"/>
          <a:chExt cx="0" cy="0"/>
        </a:xfrm>
      </p:grpSpPr>
      <p:sp>
        <p:nvSpPr>
          <p:cNvPr id="20" name="Picture Placeholder 4"/>
          <p:cNvSpPr>
            <a:spLocks noGrp="1"/>
          </p:cNvSpPr>
          <p:nvPr>
            <p:ph type="pic" sz="quarter" idx="21" hasCustomPrompt="1"/>
          </p:nvPr>
        </p:nvSpPr>
        <p:spPr>
          <a:xfrm>
            <a:off x="0" y="0"/>
            <a:ext cx="12192000" cy="6858000"/>
          </a:xfrm>
          <a:prstGeom prst="rect">
            <a:avLst/>
          </a:prstGeom>
          <a:solidFill>
            <a:srgbClr val="D9D9D9"/>
          </a:solidFill>
        </p:spPr>
        <p:txBody>
          <a:bodyPr/>
          <a:lstStyle>
            <a:lvl1pPr marL="0" indent="0">
              <a:buNone/>
              <a:defRPr baseline="0"/>
            </a:lvl1pPr>
          </a:lstStyle>
          <a:p>
            <a:r>
              <a:rPr lang="en-US" dirty="0" smtClean="0"/>
              <a:t>Drag picture to placeholder to add – This will include a shaded effect over your image</a:t>
            </a:r>
            <a:endParaRPr lang="en-US" dirty="0"/>
          </a:p>
        </p:txBody>
      </p:sp>
      <p:sp>
        <p:nvSpPr>
          <p:cNvPr id="3" name="Footer Placeholder 2"/>
          <p:cNvSpPr>
            <a:spLocks noGrp="1"/>
          </p:cNvSpPr>
          <p:nvPr>
            <p:ph type="ftr" sz="quarter" idx="23"/>
          </p:nvPr>
        </p:nvSpPr>
        <p:spPr/>
        <p:txBody>
          <a:bodyPr/>
          <a:lstStyle/>
          <a:p>
            <a:endParaRPr lang="en-US"/>
          </a:p>
        </p:txBody>
      </p:sp>
      <p:sp>
        <p:nvSpPr>
          <p:cNvPr id="2" name="Date Placeholder 1"/>
          <p:cNvSpPr>
            <a:spLocks noGrp="1"/>
          </p:cNvSpPr>
          <p:nvPr>
            <p:ph type="dt" sz="half" idx="24"/>
          </p:nvPr>
        </p:nvSpPr>
        <p:spPr/>
        <p:txBody>
          <a:bodyPr/>
          <a:lstStyle/>
          <a:p>
            <a:fld id="{0962C3AF-5892-440E-9563-FA0DF3ADE413}" type="datetimeFigureOut">
              <a:rPr lang="en-US" smtClean="0"/>
              <a:t>9/27/2016</a:t>
            </a:fld>
            <a:endParaRPr lang="en-US"/>
          </a:p>
        </p:txBody>
      </p:sp>
      <p:sp>
        <p:nvSpPr>
          <p:cNvPr id="4" name="Slide Number Placeholder 3"/>
          <p:cNvSpPr>
            <a:spLocks noGrp="1"/>
          </p:cNvSpPr>
          <p:nvPr>
            <p:ph type="sldNum" sz="quarter" idx="25"/>
          </p:nvPr>
        </p:nvSpPr>
        <p:spPr/>
        <p:txBody>
          <a:bodyPr/>
          <a:lstStyle/>
          <a:p>
            <a:fld id="{0D0F7FD9-AE09-459C-887E-0302C25CB11F}" type="slidenum">
              <a:rPr lang="en-US" smtClean="0"/>
              <a:t>‹#›</a:t>
            </a:fld>
            <a:endParaRPr lang="en-US"/>
          </a:p>
        </p:txBody>
      </p:sp>
    </p:spTree>
    <p:extLst>
      <p:ext uri="{BB962C8B-B14F-4D97-AF65-F5344CB8AC3E}">
        <p14:creationId xmlns:p14="http://schemas.microsoft.com/office/powerpoint/2010/main" val="278139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ull Screen Image with Title">
    <p:spTree>
      <p:nvGrpSpPr>
        <p:cNvPr id="1" name=""/>
        <p:cNvGrpSpPr/>
        <p:nvPr/>
      </p:nvGrpSpPr>
      <p:grpSpPr>
        <a:xfrm>
          <a:off x="0" y="0"/>
          <a:ext cx="0" cy="0"/>
          <a:chOff x="0" y="0"/>
          <a:chExt cx="0" cy="0"/>
        </a:xfrm>
      </p:grpSpPr>
      <p:sp>
        <p:nvSpPr>
          <p:cNvPr id="20" name="Picture Placeholder 4"/>
          <p:cNvSpPr>
            <a:spLocks noGrp="1"/>
          </p:cNvSpPr>
          <p:nvPr>
            <p:ph type="pic" sz="quarter" idx="21" hasCustomPrompt="1"/>
          </p:nvPr>
        </p:nvSpPr>
        <p:spPr>
          <a:xfrm>
            <a:off x="0" y="0"/>
            <a:ext cx="12192000" cy="6858000"/>
          </a:xfrm>
          <a:prstGeom prst="rect">
            <a:avLst/>
          </a:prstGeom>
          <a:solidFill>
            <a:srgbClr val="D9D9D9"/>
          </a:solidFill>
        </p:spPr>
        <p:txBody>
          <a:bodyPr/>
          <a:lstStyle>
            <a:lvl1pPr marL="0" indent="0">
              <a:buNone/>
              <a:defRPr/>
            </a:lvl1pPr>
          </a:lstStyle>
          <a:p>
            <a:r>
              <a:rPr lang="en-US" dirty="0" smtClean="0"/>
              <a:t>                                                                                            																												Drag picture to placeholder or click icon to add</a:t>
            </a: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4" name="Footer Placeholder 3"/>
          <p:cNvSpPr>
            <a:spLocks noGrp="1"/>
          </p:cNvSpPr>
          <p:nvPr>
            <p:ph type="ftr" sz="quarter" idx="23"/>
          </p:nvPr>
        </p:nvSpPr>
        <p:spPr/>
        <p:txBody>
          <a:bodyPr/>
          <a:lstStyle/>
          <a:p>
            <a:endParaRPr lang="en-US"/>
          </a:p>
        </p:txBody>
      </p:sp>
      <p:sp>
        <p:nvSpPr>
          <p:cNvPr id="3" name="Date Placeholder 2"/>
          <p:cNvSpPr>
            <a:spLocks noGrp="1"/>
          </p:cNvSpPr>
          <p:nvPr>
            <p:ph type="dt" sz="half" idx="24"/>
          </p:nvPr>
        </p:nvSpPr>
        <p:spPr/>
        <p:txBody>
          <a:bodyPr/>
          <a:lstStyle/>
          <a:p>
            <a:fld id="{0962C3AF-5892-440E-9563-FA0DF3ADE413}" type="datetimeFigureOut">
              <a:rPr lang="en-US" smtClean="0"/>
              <a:t>9/27/2016</a:t>
            </a:fld>
            <a:endParaRPr lang="en-US"/>
          </a:p>
        </p:txBody>
      </p:sp>
      <p:sp>
        <p:nvSpPr>
          <p:cNvPr id="5" name="Slide Number Placeholder 4"/>
          <p:cNvSpPr>
            <a:spLocks noGrp="1"/>
          </p:cNvSpPr>
          <p:nvPr>
            <p:ph type="sldNum" sz="quarter" idx="25"/>
          </p:nvPr>
        </p:nvSpPr>
        <p:spPr/>
        <p:txBody>
          <a:bodyPr/>
          <a:lstStyle/>
          <a:p>
            <a:fld id="{0D0F7FD9-AE09-459C-887E-0302C25CB11F}" type="slidenum">
              <a:rPr lang="en-US" smtClean="0"/>
              <a:t>‹#›</a:t>
            </a:fld>
            <a:endParaRPr lang="en-US"/>
          </a:p>
        </p:txBody>
      </p:sp>
      <p:sp>
        <p:nvSpPr>
          <p:cNvPr id="7" name="Rectangle 6"/>
          <p:cNvSpPr/>
          <p:nvPr/>
        </p:nvSpPr>
        <p:spPr>
          <a:xfrm rot="5400000">
            <a:off x="103617" y="332219"/>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Tree>
    <p:extLst>
      <p:ext uri="{BB962C8B-B14F-4D97-AF65-F5344CB8AC3E}">
        <p14:creationId xmlns:p14="http://schemas.microsoft.com/office/powerpoint/2010/main" val="321320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38601" y="6481856"/>
            <a:ext cx="4114800" cy="365125"/>
          </a:xfrm>
        </p:spPr>
        <p:txBody>
          <a:bodyPr/>
          <a:lstStyle/>
          <a:p>
            <a:endParaRPr lang="en-US"/>
          </a:p>
        </p:txBody>
      </p:sp>
      <p:sp>
        <p:nvSpPr>
          <p:cNvPr id="9" name="Rectangle 8"/>
          <p:cNvSpPr/>
          <p:nvPr/>
        </p:nvSpPr>
        <p:spPr>
          <a:xfrm rot="5400000">
            <a:off x="103617" y="332219"/>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
        <p:nvSpPr>
          <p:cNvPr id="2" name="Date Placeholder 1"/>
          <p:cNvSpPr>
            <a:spLocks noGrp="1"/>
          </p:cNvSpPr>
          <p:nvPr>
            <p:ph type="dt" sz="half" idx="12"/>
          </p:nvPr>
        </p:nvSpPr>
        <p:spPr/>
        <p:txBody>
          <a:bodyPr/>
          <a:lstStyle/>
          <a:p>
            <a:fld id="{0962C3AF-5892-440E-9563-FA0DF3ADE413}" type="datetimeFigureOut">
              <a:rPr lang="en-US" smtClean="0"/>
              <a:t>9/27/2016</a:t>
            </a:fld>
            <a:endParaRPr lang="en-US"/>
          </a:p>
        </p:txBody>
      </p:sp>
      <p:sp>
        <p:nvSpPr>
          <p:cNvPr id="4" name="Slide Number Placeholder 3"/>
          <p:cNvSpPr>
            <a:spLocks noGrp="1"/>
          </p:cNvSpPr>
          <p:nvPr>
            <p:ph type="sldNum" sz="quarter" idx="13"/>
          </p:nvPr>
        </p:nvSpPr>
        <p:spPr/>
        <p:txBody>
          <a:bodyPr/>
          <a:lstStyle/>
          <a:p>
            <a:fld id="{0D0F7FD9-AE09-459C-887E-0302C25CB11F}" type="slidenum">
              <a:rPr lang="en-US" smtClean="0"/>
              <a:t>‹#›</a:t>
            </a:fld>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5665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ull Screen Image with Title and Bar">
    <p:spTree>
      <p:nvGrpSpPr>
        <p:cNvPr id="1" name=""/>
        <p:cNvGrpSpPr/>
        <p:nvPr/>
      </p:nvGrpSpPr>
      <p:grpSpPr>
        <a:xfrm>
          <a:off x="0" y="0"/>
          <a:ext cx="0" cy="0"/>
          <a:chOff x="0" y="0"/>
          <a:chExt cx="0" cy="0"/>
        </a:xfrm>
      </p:grpSpPr>
      <p:sp>
        <p:nvSpPr>
          <p:cNvPr id="20" name="Picture Placeholder 4"/>
          <p:cNvSpPr>
            <a:spLocks noGrp="1"/>
          </p:cNvSpPr>
          <p:nvPr>
            <p:ph type="pic" sz="quarter" idx="21" hasCustomPrompt="1"/>
          </p:nvPr>
        </p:nvSpPr>
        <p:spPr>
          <a:xfrm>
            <a:off x="0" y="0"/>
            <a:ext cx="12192000" cy="6858000"/>
          </a:xfrm>
          <a:prstGeom prst="rect">
            <a:avLst/>
          </a:prstGeom>
          <a:solidFill>
            <a:srgbClr val="D9D9D9"/>
          </a:solidFill>
        </p:spPr>
        <p:txBody>
          <a:bodyPr/>
          <a:lstStyle>
            <a:lvl1pPr marL="0" indent="0">
              <a:buNone/>
              <a:defRPr/>
            </a:lvl1pPr>
          </a:lstStyle>
          <a:p>
            <a:r>
              <a:rPr lang="en-US" dirty="0" smtClean="0"/>
              <a:t>---------------------------------Drag picture to placeholder </a:t>
            </a: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4" name="Footer Placeholder 3"/>
          <p:cNvSpPr>
            <a:spLocks noGrp="1"/>
          </p:cNvSpPr>
          <p:nvPr>
            <p:ph type="ftr" sz="quarter" idx="23"/>
          </p:nvPr>
        </p:nvSpPr>
        <p:spPr/>
        <p:txBody>
          <a:bodyPr/>
          <a:lstStyle/>
          <a:p>
            <a:endParaRPr lang="en-US"/>
          </a:p>
        </p:txBody>
      </p:sp>
      <p:sp>
        <p:nvSpPr>
          <p:cNvPr id="8" name="Rectangle 7"/>
          <p:cNvSpPr/>
          <p:nvPr/>
        </p:nvSpPr>
        <p:spPr>
          <a:xfrm rot="5400000">
            <a:off x="103617" y="332219"/>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
        <p:nvSpPr>
          <p:cNvPr id="3" name="Date Placeholder 2"/>
          <p:cNvSpPr>
            <a:spLocks noGrp="1"/>
          </p:cNvSpPr>
          <p:nvPr>
            <p:ph type="dt" sz="half" idx="24"/>
          </p:nvPr>
        </p:nvSpPr>
        <p:spPr/>
        <p:txBody>
          <a:bodyPr/>
          <a:lstStyle/>
          <a:p>
            <a:fld id="{0962C3AF-5892-440E-9563-FA0DF3ADE413}" type="datetimeFigureOut">
              <a:rPr lang="en-US" smtClean="0"/>
              <a:t>9/27/2016</a:t>
            </a:fld>
            <a:endParaRPr lang="en-US"/>
          </a:p>
        </p:txBody>
      </p:sp>
      <p:sp>
        <p:nvSpPr>
          <p:cNvPr id="5" name="Slide Number Placeholder 4"/>
          <p:cNvSpPr>
            <a:spLocks noGrp="1"/>
          </p:cNvSpPr>
          <p:nvPr>
            <p:ph type="sldNum" sz="quarter" idx="25"/>
          </p:nvPr>
        </p:nvSpPr>
        <p:spPr/>
        <p:txBody>
          <a:bodyPr/>
          <a:lstStyle/>
          <a:p>
            <a:fld id="{0D0F7FD9-AE09-459C-887E-0302C25CB11F}" type="slidenum">
              <a:rPr lang="en-US" smtClean="0"/>
              <a:t>‹#›</a:t>
            </a:fld>
            <a:endParaRPr lang="en-US"/>
          </a:p>
        </p:txBody>
      </p:sp>
    </p:spTree>
    <p:extLst>
      <p:ext uri="{BB962C8B-B14F-4D97-AF65-F5344CB8AC3E}">
        <p14:creationId xmlns:p14="http://schemas.microsoft.com/office/powerpoint/2010/main" val="154698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Tables">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6" name="Rectangle 5"/>
          <p:cNvSpPr/>
          <p:nvPr/>
        </p:nvSpPr>
        <p:spPr>
          <a:xfrm rot="5400000">
            <a:off x="103617" y="332219"/>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
        <p:nvSpPr>
          <p:cNvPr id="8" name="Table Placeholder 7"/>
          <p:cNvSpPr>
            <a:spLocks noGrp="1"/>
          </p:cNvSpPr>
          <p:nvPr>
            <p:ph type="tbl" sz="quarter" idx="13"/>
          </p:nvPr>
        </p:nvSpPr>
        <p:spPr>
          <a:xfrm>
            <a:off x="473287" y="1340698"/>
            <a:ext cx="3435351" cy="4430183"/>
          </a:xfrm>
        </p:spPr>
        <p:txBody>
          <a:bodyPr/>
          <a:lstStyle/>
          <a:p>
            <a:r>
              <a:rPr lang="en-US" smtClean="0"/>
              <a:t>Click icon to add table</a:t>
            </a:r>
            <a:endParaRPr lang="en-US"/>
          </a:p>
        </p:txBody>
      </p:sp>
      <p:sp>
        <p:nvSpPr>
          <p:cNvPr id="9" name="Table Placeholder 7"/>
          <p:cNvSpPr>
            <a:spLocks noGrp="1"/>
          </p:cNvSpPr>
          <p:nvPr>
            <p:ph type="tbl" sz="quarter" idx="14"/>
          </p:nvPr>
        </p:nvSpPr>
        <p:spPr>
          <a:xfrm>
            <a:off x="4317013" y="1340698"/>
            <a:ext cx="3435351" cy="4430183"/>
          </a:xfrm>
        </p:spPr>
        <p:txBody>
          <a:bodyPr/>
          <a:lstStyle/>
          <a:p>
            <a:r>
              <a:rPr lang="en-US" smtClean="0"/>
              <a:t>Click icon to add table</a:t>
            </a:r>
            <a:endParaRPr lang="en-US"/>
          </a:p>
        </p:txBody>
      </p:sp>
      <p:sp>
        <p:nvSpPr>
          <p:cNvPr id="10" name="Table Placeholder 7"/>
          <p:cNvSpPr>
            <a:spLocks noGrp="1"/>
          </p:cNvSpPr>
          <p:nvPr>
            <p:ph type="tbl" sz="quarter" idx="15"/>
          </p:nvPr>
        </p:nvSpPr>
        <p:spPr>
          <a:xfrm>
            <a:off x="8160739" y="1340698"/>
            <a:ext cx="3435351" cy="4430183"/>
          </a:xfrm>
        </p:spPr>
        <p:txBody>
          <a:bodyPr/>
          <a:lstStyle/>
          <a:p>
            <a:r>
              <a:rPr lang="en-US" smtClean="0"/>
              <a:t>Click icon to add table</a:t>
            </a:r>
            <a:endParaRPr lang="en-US"/>
          </a:p>
        </p:txBody>
      </p:sp>
      <p:sp>
        <p:nvSpPr>
          <p:cNvPr id="3" name="Date Placeholder 2"/>
          <p:cNvSpPr>
            <a:spLocks noGrp="1"/>
          </p:cNvSpPr>
          <p:nvPr>
            <p:ph type="dt" sz="half" idx="16"/>
          </p:nvPr>
        </p:nvSpPr>
        <p:spPr/>
        <p:txBody>
          <a:bodyPr/>
          <a:lstStyle/>
          <a:p>
            <a:fld id="{0962C3AF-5892-440E-9563-FA0DF3ADE413}" type="datetimeFigureOut">
              <a:rPr lang="en-US" smtClean="0"/>
              <a:t>9/27/2016</a:t>
            </a:fld>
            <a:endParaRPr lang="en-US"/>
          </a:p>
        </p:txBody>
      </p:sp>
      <p:sp>
        <p:nvSpPr>
          <p:cNvPr id="5" name="Slide Number Placeholder 4"/>
          <p:cNvSpPr>
            <a:spLocks noGrp="1"/>
          </p:cNvSpPr>
          <p:nvPr>
            <p:ph type="sldNum" sz="quarter" idx="17"/>
          </p:nvPr>
        </p:nvSpPr>
        <p:spPr/>
        <p:txBody>
          <a:bodyPr/>
          <a:lstStyle/>
          <a:p>
            <a:fld id="{0D0F7FD9-AE09-459C-887E-0302C25CB11F}"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616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Headshot 1">
    <p:spTree>
      <p:nvGrpSpPr>
        <p:cNvPr id="1" name=""/>
        <p:cNvGrpSpPr/>
        <p:nvPr/>
      </p:nvGrpSpPr>
      <p:grpSpPr>
        <a:xfrm>
          <a:off x="0" y="0"/>
          <a:ext cx="0" cy="0"/>
          <a:chOff x="0" y="0"/>
          <a:chExt cx="0" cy="0"/>
        </a:xfrm>
      </p:grpSpPr>
      <p:sp>
        <p:nvSpPr>
          <p:cNvPr id="3" name="Picture Placeholder 2"/>
          <p:cNvSpPr>
            <a:spLocks noGrp="1"/>
          </p:cNvSpPr>
          <p:nvPr>
            <p:ph type="pic" sz="quarter" idx="15"/>
          </p:nvPr>
        </p:nvSpPr>
        <p:spPr>
          <a:xfrm>
            <a:off x="1621499" y="1888277"/>
            <a:ext cx="1440000" cy="1440000"/>
          </a:xfrm>
          <a:prstGeom prst="ellipse">
            <a:avLst/>
          </a:prstGeom>
          <a:solidFill>
            <a:srgbClr val="D9D9D9"/>
          </a:solidFill>
        </p:spPr>
        <p:txBody>
          <a:bodyPr anchor="ctr">
            <a:normAutofit/>
          </a:bodyPr>
          <a:lstStyle>
            <a:lvl1pPr marL="0" indent="0" algn="ctr">
              <a:buNone/>
              <a:defRPr sz="1200"/>
            </a:lvl1pPr>
          </a:lstStyle>
          <a:p>
            <a:r>
              <a:rPr lang="en-US" smtClean="0"/>
              <a:t>Click icon to add picture</a:t>
            </a:r>
            <a:endParaRPr lang="id-ID" dirty="0"/>
          </a:p>
        </p:txBody>
      </p:sp>
      <p:sp>
        <p:nvSpPr>
          <p:cNvPr id="16" name="Picture Placeholder 2"/>
          <p:cNvSpPr>
            <a:spLocks noGrp="1"/>
          </p:cNvSpPr>
          <p:nvPr>
            <p:ph type="pic" sz="quarter" idx="16"/>
          </p:nvPr>
        </p:nvSpPr>
        <p:spPr>
          <a:xfrm>
            <a:off x="4095649" y="1888277"/>
            <a:ext cx="1440000" cy="1440000"/>
          </a:xfrm>
          <a:prstGeom prst="ellipse">
            <a:avLst/>
          </a:prstGeom>
          <a:solidFill>
            <a:srgbClr val="D9D9D9"/>
          </a:solidFill>
        </p:spPr>
        <p:txBody>
          <a:bodyPr anchor="ctr">
            <a:normAutofit/>
          </a:bodyPr>
          <a:lstStyle>
            <a:lvl1pPr marL="0" indent="0" algn="ctr">
              <a:buNone/>
              <a:defRPr sz="1200"/>
            </a:lvl1pPr>
          </a:lstStyle>
          <a:p>
            <a:r>
              <a:rPr lang="en-US" smtClean="0"/>
              <a:t>Click icon to add picture</a:t>
            </a:r>
            <a:endParaRPr lang="id-ID" dirty="0"/>
          </a:p>
        </p:txBody>
      </p:sp>
      <p:sp>
        <p:nvSpPr>
          <p:cNvPr id="17" name="Picture Placeholder 2"/>
          <p:cNvSpPr>
            <a:spLocks noGrp="1"/>
          </p:cNvSpPr>
          <p:nvPr>
            <p:ph type="pic" sz="quarter" idx="17"/>
          </p:nvPr>
        </p:nvSpPr>
        <p:spPr>
          <a:xfrm>
            <a:off x="6569800" y="1888277"/>
            <a:ext cx="1440000" cy="1440000"/>
          </a:xfrm>
          <a:prstGeom prst="ellipse">
            <a:avLst/>
          </a:prstGeom>
          <a:solidFill>
            <a:srgbClr val="D9D9D9"/>
          </a:solidFill>
        </p:spPr>
        <p:txBody>
          <a:bodyPr anchor="ctr">
            <a:normAutofit/>
          </a:bodyPr>
          <a:lstStyle>
            <a:lvl1pPr marL="0" indent="0" algn="ctr">
              <a:buNone/>
              <a:defRPr sz="1200"/>
            </a:lvl1pPr>
          </a:lstStyle>
          <a:p>
            <a:r>
              <a:rPr lang="en-US" smtClean="0"/>
              <a:t>Click icon to add picture</a:t>
            </a:r>
            <a:endParaRPr lang="id-ID"/>
          </a:p>
        </p:txBody>
      </p:sp>
      <p:sp>
        <p:nvSpPr>
          <p:cNvPr id="18" name="Picture Placeholder 2"/>
          <p:cNvSpPr>
            <a:spLocks noGrp="1"/>
          </p:cNvSpPr>
          <p:nvPr>
            <p:ph type="pic" sz="quarter" idx="18"/>
          </p:nvPr>
        </p:nvSpPr>
        <p:spPr>
          <a:xfrm>
            <a:off x="9043951" y="1888277"/>
            <a:ext cx="1440000" cy="1440000"/>
          </a:xfrm>
          <a:prstGeom prst="ellipse">
            <a:avLst/>
          </a:prstGeom>
          <a:solidFill>
            <a:srgbClr val="D9D9D9"/>
          </a:solidFill>
        </p:spPr>
        <p:txBody>
          <a:bodyPr anchor="ctr">
            <a:normAutofit/>
          </a:bodyPr>
          <a:lstStyle>
            <a:lvl1pPr marL="0" indent="0" algn="ctr">
              <a:buNone/>
              <a:defRPr sz="1200"/>
            </a:lvl1pPr>
          </a:lstStyle>
          <a:p>
            <a:r>
              <a:rPr lang="en-US" smtClean="0"/>
              <a:t>Click icon to add picture</a:t>
            </a:r>
            <a:endParaRPr lang="id-ID"/>
          </a:p>
        </p:txBody>
      </p:sp>
      <p:sp>
        <p:nvSpPr>
          <p:cNvPr id="5" name="Footer Placeholder 4"/>
          <p:cNvSpPr>
            <a:spLocks noGrp="1"/>
          </p:cNvSpPr>
          <p:nvPr>
            <p:ph type="ftr" sz="quarter" idx="20"/>
          </p:nvPr>
        </p:nvSpPr>
        <p:spPr/>
        <p:txBody>
          <a:bodyPr/>
          <a:lstStyle/>
          <a:p>
            <a:endParaRPr lang="en-US"/>
          </a:p>
        </p:txBody>
      </p:sp>
      <p:sp>
        <p:nvSpPr>
          <p:cNvPr id="11" name="Rectangle 10"/>
          <p:cNvSpPr/>
          <p:nvPr/>
        </p:nvSpPr>
        <p:spPr>
          <a:xfrm rot="5400000">
            <a:off x="103617" y="332219"/>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
        <p:nvSpPr>
          <p:cNvPr id="4" name="Date Placeholder 3"/>
          <p:cNvSpPr>
            <a:spLocks noGrp="1"/>
          </p:cNvSpPr>
          <p:nvPr>
            <p:ph type="dt" sz="half" idx="21"/>
          </p:nvPr>
        </p:nvSpPr>
        <p:spPr/>
        <p:txBody>
          <a:bodyPr/>
          <a:lstStyle/>
          <a:p>
            <a:fld id="{0962C3AF-5892-440E-9563-FA0DF3ADE413}" type="datetimeFigureOut">
              <a:rPr lang="en-US" smtClean="0"/>
              <a:t>9/27/2016</a:t>
            </a:fld>
            <a:endParaRPr lang="en-US"/>
          </a:p>
        </p:txBody>
      </p:sp>
      <p:sp>
        <p:nvSpPr>
          <p:cNvPr id="6" name="Slide Number Placeholder 5"/>
          <p:cNvSpPr>
            <a:spLocks noGrp="1"/>
          </p:cNvSpPr>
          <p:nvPr>
            <p:ph type="sldNum" sz="quarter" idx="22"/>
          </p:nvPr>
        </p:nvSpPr>
        <p:spPr/>
        <p:txBody>
          <a:bodyPr/>
          <a:lstStyle/>
          <a:p>
            <a:fld id="{0D0F7FD9-AE09-459C-887E-0302C25CB11F}" type="slidenum">
              <a:rPr lang="en-US" smtClean="0"/>
              <a:t>‹#›</a:t>
            </a:fld>
            <a:endParaRPr lang="en-US"/>
          </a:p>
        </p:txBody>
      </p:sp>
      <p:sp>
        <p:nvSpPr>
          <p:cNvPr id="8" name="Title 7"/>
          <p:cNvSpPr>
            <a:spLocks noGrp="1"/>
          </p:cNvSpPr>
          <p:nvPr>
            <p:ph type="title"/>
          </p:nvPr>
        </p:nvSpPr>
        <p:spPr>
          <a:xfrm>
            <a:off x="309481" y="88933"/>
            <a:ext cx="11163496" cy="575779"/>
          </a:xfrm>
        </p:spPr>
        <p:txBody>
          <a:bodyPr/>
          <a:lstStyle/>
          <a:p>
            <a:r>
              <a:rPr lang="en-US" smtClean="0"/>
              <a:t>Click to edit Master title style</a:t>
            </a:r>
            <a:endParaRPr lang="en-US"/>
          </a:p>
        </p:txBody>
      </p:sp>
    </p:spTree>
    <p:extLst>
      <p:ext uri="{BB962C8B-B14F-4D97-AF65-F5344CB8AC3E}">
        <p14:creationId xmlns:p14="http://schemas.microsoft.com/office/powerpoint/2010/main" val="353951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Headshot 2">
    <p:spTree>
      <p:nvGrpSpPr>
        <p:cNvPr id="1" name=""/>
        <p:cNvGrpSpPr/>
        <p:nvPr/>
      </p:nvGrpSpPr>
      <p:grpSpPr>
        <a:xfrm>
          <a:off x="0" y="0"/>
          <a:ext cx="0" cy="0"/>
          <a:chOff x="0" y="0"/>
          <a:chExt cx="0" cy="0"/>
        </a:xfrm>
      </p:grpSpPr>
      <p:sp>
        <p:nvSpPr>
          <p:cNvPr id="9" name="Picture Placeholder 2"/>
          <p:cNvSpPr>
            <a:spLocks noGrp="1"/>
          </p:cNvSpPr>
          <p:nvPr>
            <p:ph type="pic" idx="15"/>
          </p:nvPr>
        </p:nvSpPr>
        <p:spPr>
          <a:xfrm>
            <a:off x="1621491" y="1487809"/>
            <a:ext cx="1167148" cy="1167148"/>
          </a:xfrm>
          <a:prstGeom prst="ellipse">
            <a:avLst/>
          </a:prstGeom>
          <a:solidFill>
            <a:schemeClr val="bg1">
              <a:lumMod val="85000"/>
            </a:schemeClr>
          </a:solidFill>
        </p:spPr>
        <p:txBody>
          <a:bodyPr anchor="t">
            <a:normAutofit/>
          </a:bodyPr>
          <a:lstStyle>
            <a:lvl1pPr marL="0" indent="0">
              <a:buNone/>
              <a:defRPr sz="1000"/>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smtClean="0"/>
              <a:t>Click icon to add picture</a:t>
            </a:r>
            <a:endParaRPr lang="en-US" dirty="0"/>
          </a:p>
        </p:txBody>
      </p:sp>
      <p:sp>
        <p:nvSpPr>
          <p:cNvPr id="14" name="Text Placeholder 10"/>
          <p:cNvSpPr>
            <a:spLocks noGrp="1"/>
          </p:cNvSpPr>
          <p:nvPr>
            <p:ph type="body" sz="quarter" idx="16"/>
          </p:nvPr>
        </p:nvSpPr>
        <p:spPr>
          <a:xfrm>
            <a:off x="1154591" y="2823844"/>
            <a:ext cx="2100948" cy="287145"/>
          </a:xfrm>
          <a:prstGeom prst="rect">
            <a:avLst/>
          </a:prstGeom>
        </p:spPr>
        <p:txBody>
          <a:bodyPr lIns="0" tIns="0" rIns="0" bIns="0">
            <a:noAutofit/>
          </a:bodyPr>
          <a:lstStyle>
            <a:lvl1pPr marL="0" indent="0" algn="ctr">
              <a:buNone/>
              <a:defRPr sz="1400" b="1">
                <a:solidFill>
                  <a:schemeClr val="tx2"/>
                </a:solidFill>
                <a:latin typeface="Verdana"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smtClean="0"/>
              <a:t>Click to edit Master text styles</a:t>
            </a:r>
          </a:p>
        </p:txBody>
      </p:sp>
      <p:sp>
        <p:nvSpPr>
          <p:cNvPr id="16" name="Text Placeholder 10"/>
          <p:cNvSpPr>
            <a:spLocks noGrp="1"/>
          </p:cNvSpPr>
          <p:nvPr>
            <p:ph type="body" sz="quarter" idx="17"/>
          </p:nvPr>
        </p:nvSpPr>
        <p:spPr>
          <a:xfrm>
            <a:off x="1154589" y="3134883"/>
            <a:ext cx="2100952" cy="516695"/>
          </a:xfrm>
          <a:prstGeom prst="rect">
            <a:avLst/>
          </a:prstGeom>
        </p:spPr>
        <p:txBody>
          <a:bodyPr lIns="0" tIns="0" rIns="0" bIns="0">
            <a:noAutofit/>
          </a:bodyPr>
          <a:lstStyle>
            <a:lvl1pPr marL="0" indent="0" algn="ctr">
              <a:buNone/>
              <a:defRPr sz="1200" i="0">
                <a:solidFill>
                  <a:schemeClr val="tx2"/>
                </a:solidFill>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smtClean="0"/>
              <a:t>Click to edit Master text styles</a:t>
            </a:r>
          </a:p>
        </p:txBody>
      </p:sp>
      <p:sp>
        <p:nvSpPr>
          <p:cNvPr id="39" name="Picture Placeholder 2"/>
          <p:cNvSpPr>
            <a:spLocks noGrp="1"/>
          </p:cNvSpPr>
          <p:nvPr>
            <p:ph type="pic" idx="18"/>
          </p:nvPr>
        </p:nvSpPr>
        <p:spPr>
          <a:xfrm>
            <a:off x="4209947" y="1487809"/>
            <a:ext cx="1167148" cy="1167148"/>
          </a:xfrm>
          <a:prstGeom prst="ellipse">
            <a:avLst/>
          </a:prstGeom>
          <a:solidFill>
            <a:schemeClr val="bg1">
              <a:lumMod val="85000"/>
            </a:schemeClr>
          </a:solidFill>
        </p:spPr>
        <p:txBody>
          <a:bodyPr anchor="t">
            <a:normAutofit/>
          </a:bodyPr>
          <a:lstStyle>
            <a:lvl1pPr marL="0" indent="0">
              <a:buNone/>
              <a:defRPr sz="1000"/>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smtClean="0"/>
              <a:t>Click icon to add picture</a:t>
            </a:r>
            <a:endParaRPr lang="en-US" dirty="0"/>
          </a:p>
        </p:txBody>
      </p:sp>
      <p:sp>
        <p:nvSpPr>
          <p:cNvPr id="40" name="Text Placeholder 10"/>
          <p:cNvSpPr>
            <a:spLocks noGrp="1"/>
          </p:cNvSpPr>
          <p:nvPr>
            <p:ph type="body" sz="quarter" idx="19"/>
          </p:nvPr>
        </p:nvSpPr>
        <p:spPr>
          <a:xfrm>
            <a:off x="3743047" y="2823844"/>
            <a:ext cx="2100948" cy="287145"/>
          </a:xfrm>
          <a:prstGeom prst="rect">
            <a:avLst/>
          </a:prstGeom>
        </p:spPr>
        <p:txBody>
          <a:bodyPr lIns="0" tIns="0" rIns="0" bIns="0">
            <a:noAutofit/>
          </a:bodyPr>
          <a:lstStyle>
            <a:lvl1pPr marL="0" indent="0" algn="ctr">
              <a:buNone/>
              <a:defRPr sz="1400" b="1">
                <a:solidFill>
                  <a:schemeClr val="tx2"/>
                </a:solidFill>
                <a:latin typeface="Verdana"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smtClean="0"/>
              <a:t>Click to edit Master text styles</a:t>
            </a:r>
          </a:p>
        </p:txBody>
      </p:sp>
      <p:sp>
        <p:nvSpPr>
          <p:cNvPr id="41" name="Text Placeholder 10"/>
          <p:cNvSpPr>
            <a:spLocks noGrp="1"/>
          </p:cNvSpPr>
          <p:nvPr>
            <p:ph type="body" sz="quarter" idx="20"/>
          </p:nvPr>
        </p:nvSpPr>
        <p:spPr>
          <a:xfrm>
            <a:off x="3743044" y="3134883"/>
            <a:ext cx="2100952" cy="516695"/>
          </a:xfrm>
          <a:prstGeom prst="rect">
            <a:avLst/>
          </a:prstGeom>
        </p:spPr>
        <p:txBody>
          <a:bodyPr lIns="0" tIns="0" rIns="0" bIns="0">
            <a:noAutofit/>
          </a:bodyPr>
          <a:lstStyle>
            <a:lvl1pPr marL="0" indent="0" algn="ctr">
              <a:buNone/>
              <a:defRPr sz="1200" i="0">
                <a:solidFill>
                  <a:schemeClr val="tx2"/>
                </a:solidFill>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smtClean="0"/>
              <a:t>Click to edit Master text styles</a:t>
            </a:r>
          </a:p>
        </p:txBody>
      </p:sp>
      <p:sp>
        <p:nvSpPr>
          <p:cNvPr id="42" name="Picture Placeholder 2"/>
          <p:cNvSpPr>
            <a:spLocks noGrp="1"/>
          </p:cNvSpPr>
          <p:nvPr>
            <p:ph type="pic" idx="21"/>
          </p:nvPr>
        </p:nvSpPr>
        <p:spPr>
          <a:xfrm>
            <a:off x="6798402" y="1487809"/>
            <a:ext cx="1167148" cy="1167148"/>
          </a:xfrm>
          <a:prstGeom prst="ellipse">
            <a:avLst/>
          </a:prstGeom>
          <a:solidFill>
            <a:schemeClr val="bg1">
              <a:lumMod val="85000"/>
            </a:schemeClr>
          </a:solidFill>
        </p:spPr>
        <p:txBody>
          <a:bodyPr anchor="t">
            <a:normAutofit/>
          </a:bodyPr>
          <a:lstStyle>
            <a:lvl1pPr marL="0" indent="0">
              <a:buNone/>
              <a:defRPr sz="1000"/>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smtClean="0"/>
              <a:t>Click icon to add picture</a:t>
            </a:r>
            <a:endParaRPr lang="en-US" dirty="0"/>
          </a:p>
        </p:txBody>
      </p:sp>
      <p:sp>
        <p:nvSpPr>
          <p:cNvPr id="43" name="Text Placeholder 10"/>
          <p:cNvSpPr>
            <a:spLocks noGrp="1"/>
          </p:cNvSpPr>
          <p:nvPr>
            <p:ph type="body" sz="quarter" idx="22"/>
          </p:nvPr>
        </p:nvSpPr>
        <p:spPr>
          <a:xfrm>
            <a:off x="6331502" y="2823844"/>
            <a:ext cx="2100948" cy="287145"/>
          </a:xfrm>
          <a:prstGeom prst="rect">
            <a:avLst/>
          </a:prstGeom>
        </p:spPr>
        <p:txBody>
          <a:bodyPr lIns="0" tIns="0" rIns="0" bIns="0">
            <a:noAutofit/>
          </a:bodyPr>
          <a:lstStyle>
            <a:lvl1pPr marL="0" indent="0" algn="ctr">
              <a:buNone/>
              <a:defRPr sz="1400" b="1">
                <a:solidFill>
                  <a:schemeClr val="tx2"/>
                </a:solidFill>
                <a:latin typeface="Verdana"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smtClean="0"/>
              <a:t>Click to edit Master text styles</a:t>
            </a:r>
          </a:p>
        </p:txBody>
      </p:sp>
      <p:sp>
        <p:nvSpPr>
          <p:cNvPr id="44" name="Text Placeholder 10"/>
          <p:cNvSpPr>
            <a:spLocks noGrp="1"/>
          </p:cNvSpPr>
          <p:nvPr>
            <p:ph type="body" sz="quarter" idx="23"/>
          </p:nvPr>
        </p:nvSpPr>
        <p:spPr>
          <a:xfrm>
            <a:off x="6331499" y="3134883"/>
            <a:ext cx="2100952" cy="516695"/>
          </a:xfrm>
          <a:prstGeom prst="rect">
            <a:avLst/>
          </a:prstGeom>
        </p:spPr>
        <p:txBody>
          <a:bodyPr lIns="0" tIns="0" rIns="0" bIns="0">
            <a:noAutofit/>
          </a:bodyPr>
          <a:lstStyle>
            <a:lvl1pPr marL="0" indent="0" algn="ctr">
              <a:buNone/>
              <a:defRPr sz="1200" i="0">
                <a:solidFill>
                  <a:schemeClr val="tx2"/>
                </a:solidFill>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smtClean="0"/>
              <a:t>Click to edit Master text styles</a:t>
            </a:r>
          </a:p>
        </p:txBody>
      </p:sp>
      <p:sp>
        <p:nvSpPr>
          <p:cNvPr id="45" name="Picture Placeholder 2"/>
          <p:cNvSpPr>
            <a:spLocks noGrp="1"/>
          </p:cNvSpPr>
          <p:nvPr>
            <p:ph type="pic" idx="24"/>
          </p:nvPr>
        </p:nvSpPr>
        <p:spPr>
          <a:xfrm>
            <a:off x="9386857" y="1487809"/>
            <a:ext cx="1167148" cy="1167148"/>
          </a:xfrm>
          <a:prstGeom prst="ellipse">
            <a:avLst/>
          </a:prstGeom>
          <a:solidFill>
            <a:schemeClr val="bg1">
              <a:lumMod val="85000"/>
            </a:schemeClr>
          </a:solidFill>
        </p:spPr>
        <p:txBody>
          <a:bodyPr anchor="t">
            <a:normAutofit/>
          </a:bodyPr>
          <a:lstStyle>
            <a:lvl1pPr marL="0" indent="0">
              <a:buNone/>
              <a:defRPr sz="1000"/>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smtClean="0"/>
              <a:t>Click icon to add picture</a:t>
            </a:r>
            <a:endParaRPr lang="en-US" dirty="0"/>
          </a:p>
        </p:txBody>
      </p:sp>
      <p:sp>
        <p:nvSpPr>
          <p:cNvPr id="46" name="Text Placeholder 10"/>
          <p:cNvSpPr>
            <a:spLocks noGrp="1"/>
          </p:cNvSpPr>
          <p:nvPr>
            <p:ph type="body" sz="quarter" idx="25"/>
          </p:nvPr>
        </p:nvSpPr>
        <p:spPr>
          <a:xfrm>
            <a:off x="8919957" y="2823844"/>
            <a:ext cx="2100948" cy="287145"/>
          </a:xfrm>
          <a:prstGeom prst="rect">
            <a:avLst/>
          </a:prstGeom>
        </p:spPr>
        <p:txBody>
          <a:bodyPr lIns="0" tIns="0" rIns="0" bIns="0">
            <a:noAutofit/>
          </a:bodyPr>
          <a:lstStyle>
            <a:lvl1pPr marL="0" indent="0" algn="ctr">
              <a:buNone/>
              <a:defRPr sz="1400" b="1">
                <a:solidFill>
                  <a:schemeClr val="tx2"/>
                </a:solidFill>
                <a:latin typeface="Verdana"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smtClean="0"/>
              <a:t>Click to edit Master text styles</a:t>
            </a:r>
          </a:p>
        </p:txBody>
      </p:sp>
      <p:sp>
        <p:nvSpPr>
          <p:cNvPr id="47" name="Text Placeholder 10"/>
          <p:cNvSpPr>
            <a:spLocks noGrp="1"/>
          </p:cNvSpPr>
          <p:nvPr>
            <p:ph type="body" sz="quarter" idx="26"/>
          </p:nvPr>
        </p:nvSpPr>
        <p:spPr>
          <a:xfrm>
            <a:off x="8919955" y="3134883"/>
            <a:ext cx="2100952" cy="516695"/>
          </a:xfrm>
          <a:prstGeom prst="rect">
            <a:avLst/>
          </a:prstGeom>
        </p:spPr>
        <p:txBody>
          <a:bodyPr lIns="0" tIns="0" rIns="0" bIns="0">
            <a:noAutofit/>
          </a:bodyPr>
          <a:lstStyle>
            <a:lvl1pPr marL="0" indent="0" algn="ctr">
              <a:buNone/>
              <a:defRPr sz="1200" i="0">
                <a:solidFill>
                  <a:schemeClr val="tx2"/>
                </a:solidFill>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smtClean="0"/>
              <a:t>Click to edit Master text styles</a:t>
            </a:r>
          </a:p>
        </p:txBody>
      </p:sp>
      <p:sp>
        <p:nvSpPr>
          <p:cNvPr id="48" name="Picture Placeholder 2"/>
          <p:cNvSpPr>
            <a:spLocks noGrp="1"/>
          </p:cNvSpPr>
          <p:nvPr>
            <p:ph type="pic" idx="27"/>
          </p:nvPr>
        </p:nvSpPr>
        <p:spPr>
          <a:xfrm>
            <a:off x="1621491" y="3891895"/>
            <a:ext cx="1167148" cy="1167148"/>
          </a:xfrm>
          <a:prstGeom prst="ellipse">
            <a:avLst/>
          </a:prstGeom>
          <a:solidFill>
            <a:schemeClr val="bg1">
              <a:lumMod val="85000"/>
            </a:schemeClr>
          </a:solidFill>
        </p:spPr>
        <p:txBody>
          <a:bodyPr anchor="t">
            <a:normAutofit/>
          </a:bodyPr>
          <a:lstStyle>
            <a:lvl1pPr marL="0" indent="0">
              <a:buNone/>
              <a:defRPr sz="1000"/>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smtClean="0"/>
              <a:t>Click icon to add picture</a:t>
            </a:r>
            <a:endParaRPr lang="en-US" dirty="0"/>
          </a:p>
        </p:txBody>
      </p:sp>
      <p:sp>
        <p:nvSpPr>
          <p:cNvPr id="49" name="Text Placeholder 10"/>
          <p:cNvSpPr>
            <a:spLocks noGrp="1"/>
          </p:cNvSpPr>
          <p:nvPr>
            <p:ph type="body" sz="quarter" idx="28"/>
          </p:nvPr>
        </p:nvSpPr>
        <p:spPr>
          <a:xfrm>
            <a:off x="1154591" y="5227929"/>
            <a:ext cx="2100948" cy="287145"/>
          </a:xfrm>
          <a:prstGeom prst="rect">
            <a:avLst/>
          </a:prstGeom>
        </p:spPr>
        <p:txBody>
          <a:bodyPr lIns="0" tIns="0" rIns="0" bIns="0">
            <a:noAutofit/>
          </a:bodyPr>
          <a:lstStyle>
            <a:lvl1pPr marL="0" indent="0" algn="ctr">
              <a:buNone/>
              <a:defRPr sz="1400" b="1">
                <a:solidFill>
                  <a:schemeClr val="tx2"/>
                </a:solidFill>
                <a:latin typeface="Verdana"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smtClean="0"/>
              <a:t>Click to edit Master text styles</a:t>
            </a:r>
          </a:p>
        </p:txBody>
      </p:sp>
      <p:sp>
        <p:nvSpPr>
          <p:cNvPr id="50" name="Text Placeholder 10"/>
          <p:cNvSpPr>
            <a:spLocks noGrp="1"/>
          </p:cNvSpPr>
          <p:nvPr>
            <p:ph type="body" sz="quarter" idx="29"/>
          </p:nvPr>
        </p:nvSpPr>
        <p:spPr>
          <a:xfrm>
            <a:off x="1154589" y="5538970"/>
            <a:ext cx="2100952" cy="516695"/>
          </a:xfrm>
          <a:prstGeom prst="rect">
            <a:avLst/>
          </a:prstGeom>
        </p:spPr>
        <p:txBody>
          <a:bodyPr lIns="0" tIns="0" rIns="0" bIns="0">
            <a:noAutofit/>
          </a:bodyPr>
          <a:lstStyle>
            <a:lvl1pPr marL="0" indent="0" algn="ctr">
              <a:buNone/>
              <a:defRPr sz="1200" i="0">
                <a:solidFill>
                  <a:schemeClr val="tx2"/>
                </a:solidFill>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smtClean="0"/>
              <a:t>Click to edit Master text styles</a:t>
            </a:r>
          </a:p>
        </p:txBody>
      </p:sp>
      <p:sp>
        <p:nvSpPr>
          <p:cNvPr id="51" name="Picture Placeholder 2"/>
          <p:cNvSpPr>
            <a:spLocks noGrp="1"/>
          </p:cNvSpPr>
          <p:nvPr>
            <p:ph type="pic" idx="30"/>
          </p:nvPr>
        </p:nvSpPr>
        <p:spPr>
          <a:xfrm>
            <a:off x="4209947" y="3891895"/>
            <a:ext cx="1167148" cy="1167148"/>
          </a:xfrm>
          <a:prstGeom prst="ellipse">
            <a:avLst/>
          </a:prstGeom>
          <a:solidFill>
            <a:schemeClr val="bg1">
              <a:lumMod val="85000"/>
            </a:schemeClr>
          </a:solidFill>
        </p:spPr>
        <p:txBody>
          <a:bodyPr anchor="t">
            <a:normAutofit/>
          </a:bodyPr>
          <a:lstStyle>
            <a:lvl1pPr marL="0" indent="0">
              <a:buNone/>
              <a:defRPr sz="1000"/>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smtClean="0"/>
              <a:t>Click icon to add picture</a:t>
            </a:r>
            <a:endParaRPr lang="en-US" dirty="0"/>
          </a:p>
        </p:txBody>
      </p:sp>
      <p:sp>
        <p:nvSpPr>
          <p:cNvPr id="52" name="Text Placeholder 10"/>
          <p:cNvSpPr>
            <a:spLocks noGrp="1"/>
          </p:cNvSpPr>
          <p:nvPr>
            <p:ph type="body" sz="quarter" idx="31"/>
          </p:nvPr>
        </p:nvSpPr>
        <p:spPr>
          <a:xfrm>
            <a:off x="3743047" y="5227929"/>
            <a:ext cx="2100948" cy="287145"/>
          </a:xfrm>
          <a:prstGeom prst="rect">
            <a:avLst/>
          </a:prstGeom>
        </p:spPr>
        <p:txBody>
          <a:bodyPr lIns="0" tIns="0" rIns="0" bIns="0">
            <a:noAutofit/>
          </a:bodyPr>
          <a:lstStyle>
            <a:lvl1pPr marL="0" indent="0" algn="ctr">
              <a:buNone/>
              <a:defRPr sz="1400" b="1">
                <a:solidFill>
                  <a:schemeClr val="tx2"/>
                </a:solidFill>
                <a:latin typeface="Verdana"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smtClean="0"/>
              <a:t>Click to edit Master text styles</a:t>
            </a:r>
          </a:p>
        </p:txBody>
      </p:sp>
      <p:sp>
        <p:nvSpPr>
          <p:cNvPr id="53" name="Text Placeholder 10"/>
          <p:cNvSpPr>
            <a:spLocks noGrp="1"/>
          </p:cNvSpPr>
          <p:nvPr>
            <p:ph type="body" sz="quarter" idx="32"/>
          </p:nvPr>
        </p:nvSpPr>
        <p:spPr>
          <a:xfrm>
            <a:off x="3743044" y="5538970"/>
            <a:ext cx="2100952" cy="516695"/>
          </a:xfrm>
          <a:prstGeom prst="rect">
            <a:avLst/>
          </a:prstGeom>
        </p:spPr>
        <p:txBody>
          <a:bodyPr lIns="0" tIns="0" rIns="0" bIns="0">
            <a:noAutofit/>
          </a:bodyPr>
          <a:lstStyle>
            <a:lvl1pPr marL="0" indent="0" algn="ctr">
              <a:buNone/>
              <a:defRPr sz="1200" i="0">
                <a:solidFill>
                  <a:schemeClr val="tx2"/>
                </a:solidFill>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smtClean="0"/>
              <a:t>Click to edit Master text styles</a:t>
            </a:r>
          </a:p>
        </p:txBody>
      </p:sp>
      <p:sp>
        <p:nvSpPr>
          <p:cNvPr id="54" name="Picture Placeholder 2"/>
          <p:cNvSpPr>
            <a:spLocks noGrp="1"/>
          </p:cNvSpPr>
          <p:nvPr>
            <p:ph type="pic" idx="33"/>
          </p:nvPr>
        </p:nvSpPr>
        <p:spPr>
          <a:xfrm>
            <a:off x="6798402" y="3891895"/>
            <a:ext cx="1167148" cy="1167148"/>
          </a:xfrm>
          <a:prstGeom prst="ellipse">
            <a:avLst/>
          </a:prstGeom>
          <a:solidFill>
            <a:schemeClr val="bg1">
              <a:lumMod val="85000"/>
            </a:schemeClr>
          </a:solidFill>
        </p:spPr>
        <p:txBody>
          <a:bodyPr anchor="t">
            <a:normAutofit/>
          </a:bodyPr>
          <a:lstStyle>
            <a:lvl1pPr marL="0" indent="0">
              <a:buNone/>
              <a:defRPr sz="1000"/>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smtClean="0"/>
              <a:t>Click icon to add picture</a:t>
            </a:r>
            <a:endParaRPr lang="en-US" dirty="0"/>
          </a:p>
        </p:txBody>
      </p:sp>
      <p:sp>
        <p:nvSpPr>
          <p:cNvPr id="55" name="Text Placeholder 10"/>
          <p:cNvSpPr>
            <a:spLocks noGrp="1"/>
          </p:cNvSpPr>
          <p:nvPr>
            <p:ph type="body" sz="quarter" idx="34"/>
          </p:nvPr>
        </p:nvSpPr>
        <p:spPr>
          <a:xfrm>
            <a:off x="6331502" y="5227929"/>
            <a:ext cx="2100948" cy="287145"/>
          </a:xfrm>
          <a:prstGeom prst="rect">
            <a:avLst/>
          </a:prstGeom>
        </p:spPr>
        <p:txBody>
          <a:bodyPr lIns="0" tIns="0" rIns="0" bIns="0">
            <a:noAutofit/>
          </a:bodyPr>
          <a:lstStyle>
            <a:lvl1pPr marL="0" indent="0" algn="ctr">
              <a:buNone/>
              <a:defRPr sz="1400" b="1">
                <a:solidFill>
                  <a:schemeClr val="tx2"/>
                </a:solidFill>
                <a:latin typeface="Verdana"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smtClean="0"/>
              <a:t>Click to edit Master text styles</a:t>
            </a:r>
          </a:p>
        </p:txBody>
      </p:sp>
      <p:sp>
        <p:nvSpPr>
          <p:cNvPr id="56" name="Text Placeholder 10"/>
          <p:cNvSpPr>
            <a:spLocks noGrp="1"/>
          </p:cNvSpPr>
          <p:nvPr>
            <p:ph type="body" sz="quarter" idx="35"/>
          </p:nvPr>
        </p:nvSpPr>
        <p:spPr>
          <a:xfrm>
            <a:off x="6331499" y="5538970"/>
            <a:ext cx="2100952" cy="516695"/>
          </a:xfrm>
          <a:prstGeom prst="rect">
            <a:avLst/>
          </a:prstGeom>
        </p:spPr>
        <p:txBody>
          <a:bodyPr lIns="0" tIns="0" rIns="0" bIns="0">
            <a:noAutofit/>
          </a:bodyPr>
          <a:lstStyle>
            <a:lvl1pPr marL="0" indent="0" algn="ctr">
              <a:buNone/>
              <a:defRPr sz="1200" i="0">
                <a:solidFill>
                  <a:schemeClr val="tx2"/>
                </a:solidFill>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smtClean="0"/>
              <a:t>Click to edit Master text styles</a:t>
            </a:r>
          </a:p>
        </p:txBody>
      </p:sp>
      <p:sp>
        <p:nvSpPr>
          <p:cNvPr id="57" name="Picture Placeholder 2"/>
          <p:cNvSpPr>
            <a:spLocks noGrp="1"/>
          </p:cNvSpPr>
          <p:nvPr>
            <p:ph type="pic" idx="36"/>
          </p:nvPr>
        </p:nvSpPr>
        <p:spPr>
          <a:xfrm>
            <a:off x="9386857" y="3891895"/>
            <a:ext cx="1167148" cy="1167148"/>
          </a:xfrm>
          <a:prstGeom prst="ellipse">
            <a:avLst/>
          </a:prstGeom>
          <a:solidFill>
            <a:schemeClr val="bg1">
              <a:lumMod val="85000"/>
            </a:schemeClr>
          </a:solidFill>
        </p:spPr>
        <p:txBody>
          <a:bodyPr anchor="t">
            <a:normAutofit/>
          </a:bodyPr>
          <a:lstStyle>
            <a:lvl1pPr marL="0" indent="0">
              <a:buNone/>
              <a:defRPr sz="1000"/>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smtClean="0"/>
              <a:t>Click icon to add picture</a:t>
            </a:r>
            <a:endParaRPr lang="en-US" dirty="0"/>
          </a:p>
        </p:txBody>
      </p:sp>
      <p:sp>
        <p:nvSpPr>
          <p:cNvPr id="58" name="Text Placeholder 10"/>
          <p:cNvSpPr>
            <a:spLocks noGrp="1"/>
          </p:cNvSpPr>
          <p:nvPr>
            <p:ph type="body" sz="quarter" idx="37"/>
          </p:nvPr>
        </p:nvSpPr>
        <p:spPr>
          <a:xfrm>
            <a:off x="8919957" y="5227929"/>
            <a:ext cx="2100948" cy="287145"/>
          </a:xfrm>
          <a:prstGeom prst="rect">
            <a:avLst/>
          </a:prstGeom>
        </p:spPr>
        <p:txBody>
          <a:bodyPr lIns="0" tIns="0" rIns="0" bIns="0">
            <a:noAutofit/>
          </a:bodyPr>
          <a:lstStyle>
            <a:lvl1pPr marL="0" indent="0" algn="ctr">
              <a:buNone/>
              <a:defRPr sz="1400" b="1">
                <a:solidFill>
                  <a:schemeClr val="tx2"/>
                </a:solidFill>
                <a:latin typeface="Verdana"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smtClean="0"/>
              <a:t>Click to edit Master text styles</a:t>
            </a:r>
          </a:p>
        </p:txBody>
      </p:sp>
      <p:sp>
        <p:nvSpPr>
          <p:cNvPr id="59" name="Text Placeholder 10"/>
          <p:cNvSpPr>
            <a:spLocks noGrp="1"/>
          </p:cNvSpPr>
          <p:nvPr>
            <p:ph type="body" sz="quarter" idx="38"/>
          </p:nvPr>
        </p:nvSpPr>
        <p:spPr>
          <a:xfrm>
            <a:off x="8919955" y="5538970"/>
            <a:ext cx="2100952" cy="516695"/>
          </a:xfrm>
          <a:prstGeom prst="rect">
            <a:avLst/>
          </a:prstGeom>
        </p:spPr>
        <p:txBody>
          <a:bodyPr lIns="0" tIns="0" rIns="0" bIns="0">
            <a:noAutofit/>
          </a:bodyPr>
          <a:lstStyle>
            <a:lvl1pPr marL="0" indent="0" algn="ctr">
              <a:buNone/>
              <a:defRPr sz="1200" i="0">
                <a:solidFill>
                  <a:schemeClr val="tx2"/>
                </a:solidFill>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smtClean="0"/>
              <a:t>Click to edit Master text styles</a:t>
            </a:r>
          </a:p>
        </p:txBody>
      </p:sp>
      <p:sp>
        <p:nvSpPr>
          <p:cNvPr id="4" name="Footer Placeholder 3"/>
          <p:cNvSpPr>
            <a:spLocks noGrp="1"/>
          </p:cNvSpPr>
          <p:nvPr>
            <p:ph type="ftr" sz="quarter" idx="40"/>
          </p:nvPr>
        </p:nvSpPr>
        <p:spPr/>
        <p:txBody>
          <a:bodyPr/>
          <a:lstStyle/>
          <a:p>
            <a:endParaRPr lang="en-US"/>
          </a:p>
        </p:txBody>
      </p:sp>
      <p:sp>
        <p:nvSpPr>
          <p:cNvPr id="31" name="Rectangle 30"/>
          <p:cNvSpPr/>
          <p:nvPr/>
        </p:nvSpPr>
        <p:spPr>
          <a:xfrm rot="5400000">
            <a:off x="103617" y="332219"/>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
        <p:nvSpPr>
          <p:cNvPr id="3" name="Date Placeholder 2"/>
          <p:cNvSpPr>
            <a:spLocks noGrp="1"/>
          </p:cNvSpPr>
          <p:nvPr>
            <p:ph type="dt" sz="half" idx="41"/>
          </p:nvPr>
        </p:nvSpPr>
        <p:spPr/>
        <p:txBody>
          <a:bodyPr/>
          <a:lstStyle/>
          <a:p>
            <a:fld id="{0962C3AF-5892-440E-9563-FA0DF3ADE413}" type="datetimeFigureOut">
              <a:rPr lang="en-US" smtClean="0"/>
              <a:t>9/27/2016</a:t>
            </a:fld>
            <a:endParaRPr lang="en-US"/>
          </a:p>
        </p:txBody>
      </p:sp>
      <p:sp>
        <p:nvSpPr>
          <p:cNvPr id="5" name="Slide Number Placeholder 4"/>
          <p:cNvSpPr>
            <a:spLocks noGrp="1"/>
          </p:cNvSpPr>
          <p:nvPr>
            <p:ph type="sldNum" sz="quarter" idx="42"/>
          </p:nvPr>
        </p:nvSpPr>
        <p:spPr/>
        <p:txBody>
          <a:bodyPr/>
          <a:lstStyle/>
          <a:p>
            <a:fld id="{0D0F7FD9-AE09-459C-887E-0302C25CB11F}"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3261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Headshot 3">
    <p:spTree>
      <p:nvGrpSpPr>
        <p:cNvPr id="1" name=""/>
        <p:cNvGrpSpPr/>
        <p:nvPr/>
      </p:nvGrpSpPr>
      <p:grpSpPr>
        <a:xfrm>
          <a:off x="0" y="0"/>
          <a:ext cx="0" cy="0"/>
          <a:chOff x="0" y="0"/>
          <a:chExt cx="0" cy="0"/>
        </a:xfrm>
      </p:grpSpPr>
      <p:sp>
        <p:nvSpPr>
          <p:cNvPr id="14" name="Picture Placeholder 2"/>
          <p:cNvSpPr>
            <a:spLocks noGrp="1"/>
          </p:cNvSpPr>
          <p:nvPr>
            <p:ph type="pic" sz="quarter" idx="23"/>
          </p:nvPr>
        </p:nvSpPr>
        <p:spPr>
          <a:xfrm>
            <a:off x="994554" y="4126327"/>
            <a:ext cx="878071" cy="878071"/>
          </a:xfrm>
          <a:prstGeom prst="ellipse">
            <a:avLst/>
          </a:prstGeom>
          <a:solidFill>
            <a:srgbClr val="D9D9D9"/>
          </a:solidFill>
        </p:spPr>
        <p:txBody>
          <a:bodyPr anchor="t">
            <a:normAutofit/>
          </a:bodyPr>
          <a:lstStyle>
            <a:lvl1pPr marL="0" indent="0" algn="ctr">
              <a:buNone/>
              <a:defRPr sz="800"/>
            </a:lvl1pPr>
          </a:lstStyle>
          <a:p>
            <a:r>
              <a:rPr lang="en-US" smtClean="0"/>
              <a:t>Click icon to add picture</a:t>
            </a:r>
            <a:endParaRPr lang="id-ID" dirty="0"/>
          </a:p>
        </p:txBody>
      </p:sp>
      <p:sp>
        <p:nvSpPr>
          <p:cNvPr id="16" name="Picture Placeholder 2"/>
          <p:cNvSpPr>
            <a:spLocks noGrp="1"/>
          </p:cNvSpPr>
          <p:nvPr>
            <p:ph type="pic" sz="quarter" idx="24"/>
          </p:nvPr>
        </p:nvSpPr>
        <p:spPr>
          <a:xfrm>
            <a:off x="4590610" y="4126327"/>
            <a:ext cx="878071" cy="878071"/>
          </a:xfrm>
          <a:prstGeom prst="ellipse">
            <a:avLst/>
          </a:prstGeom>
          <a:solidFill>
            <a:srgbClr val="D9D9D9"/>
          </a:solidFill>
        </p:spPr>
        <p:txBody>
          <a:bodyPr anchor="t">
            <a:normAutofit/>
          </a:bodyPr>
          <a:lstStyle>
            <a:lvl1pPr marL="0" indent="0" algn="ctr">
              <a:buNone/>
              <a:defRPr sz="800"/>
            </a:lvl1pPr>
          </a:lstStyle>
          <a:p>
            <a:r>
              <a:rPr lang="en-US" smtClean="0"/>
              <a:t>Click icon to add picture</a:t>
            </a:r>
            <a:endParaRPr lang="id-ID"/>
          </a:p>
        </p:txBody>
      </p:sp>
      <p:sp>
        <p:nvSpPr>
          <p:cNvPr id="17" name="Picture Placeholder 2"/>
          <p:cNvSpPr>
            <a:spLocks noGrp="1"/>
          </p:cNvSpPr>
          <p:nvPr>
            <p:ph type="pic" sz="quarter" idx="25"/>
          </p:nvPr>
        </p:nvSpPr>
        <p:spPr>
          <a:xfrm>
            <a:off x="8186665" y="4126327"/>
            <a:ext cx="878071" cy="878071"/>
          </a:xfrm>
          <a:prstGeom prst="ellipse">
            <a:avLst/>
          </a:prstGeom>
          <a:solidFill>
            <a:srgbClr val="D9D9D9"/>
          </a:solidFill>
        </p:spPr>
        <p:txBody>
          <a:bodyPr anchor="t">
            <a:normAutofit/>
          </a:bodyPr>
          <a:lstStyle>
            <a:lvl1pPr marL="0" indent="0" algn="ctr">
              <a:buNone/>
              <a:defRPr sz="800"/>
            </a:lvl1pPr>
          </a:lstStyle>
          <a:p>
            <a:r>
              <a:rPr lang="en-US" smtClean="0"/>
              <a:t>Click icon to add picture</a:t>
            </a:r>
            <a:endParaRPr lang="id-ID" dirty="0"/>
          </a:p>
        </p:txBody>
      </p:sp>
      <p:sp>
        <p:nvSpPr>
          <p:cNvPr id="4" name="Footer Placeholder 3"/>
          <p:cNvSpPr>
            <a:spLocks noGrp="1"/>
          </p:cNvSpPr>
          <p:nvPr>
            <p:ph type="ftr" sz="quarter" idx="27"/>
          </p:nvPr>
        </p:nvSpPr>
        <p:spPr/>
        <p:txBody>
          <a:bodyPr/>
          <a:lstStyle/>
          <a:p>
            <a:endParaRPr lang="en-US"/>
          </a:p>
        </p:txBody>
      </p:sp>
      <p:sp>
        <p:nvSpPr>
          <p:cNvPr id="10" name="Rectangle 9"/>
          <p:cNvSpPr/>
          <p:nvPr/>
        </p:nvSpPr>
        <p:spPr>
          <a:xfrm rot="5400000">
            <a:off x="103617" y="332219"/>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
        <p:nvSpPr>
          <p:cNvPr id="3" name="Date Placeholder 2"/>
          <p:cNvSpPr>
            <a:spLocks noGrp="1"/>
          </p:cNvSpPr>
          <p:nvPr>
            <p:ph type="dt" sz="half" idx="28"/>
          </p:nvPr>
        </p:nvSpPr>
        <p:spPr/>
        <p:txBody>
          <a:bodyPr/>
          <a:lstStyle/>
          <a:p>
            <a:fld id="{0962C3AF-5892-440E-9563-FA0DF3ADE413}" type="datetimeFigureOut">
              <a:rPr lang="en-US" smtClean="0"/>
              <a:t>9/27/2016</a:t>
            </a:fld>
            <a:endParaRPr lang="en-US"/>
          </a:p>
        </p:txBody>
      </p:sp>
      <p:sp>
        <p:nvSpPr>
          <p:cNvPr id="5" name="Slide Number Placeholder 4"/>
          <p:cNvSpPr>
            <a:spLocks noGrp="1"/>
          </p:cNvSpPr>
          <p:nvPr>
            <p:ph type="sldNum" sz="quarter" idx="29"/>
          </p:nvPr>
        </p:nvSpPr>
        <p:spPr/>
        <p:txBody>
          <a:bodyPr/>
          <a:lstStyle/>
          <a:p>
            <a:fld id="{0D0F7FD9-AE09-459C-887E-0302C25CB11F}"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8532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op Image with Title">
    <p:spTree>
      <p:nvGrpSpPr>
        <p:cNvPr id="1" name=""/>
        <p:cNvGrpSpPr/>
        <p:nvPr/>
      </p:nvGrpSpPr>
      <p:grpSpPr>
        <a:xfrm>
          <a:off x="0" y="0"/>
          <a:ext cx="0" cy="0"/>
          <a:chOff x="0" y="0"/>
          <a:chExt cx="0" cy="0"/>
        </a:xfrm>
      </p:grpSpPr>
      <p:sp>
        <p:nvSpPr>
          <p:cNvPr id="20" name="Picture Placeholder 4"/>
          <p:cNvSpPr>
            <a:spLocks noGrp="1"/>
          </p:cNvSpPr>
          <p:nvPr>
            <p:ph type="pic" sz="quarter" idx="21" hasCustomPrompt="1"/>
          </p:nvPr>
        </p:nvSpPr>
        <p:spPr>
          <a:xfrm>
            <a:off x="0" y="1"/>
            <a:ext cx="12192000" cy="4951828"/>
          </a:xfrm>
          <a:prstGeom prst="rect">
            <a:avLst/>
          </a:prstGeom>
          <a:solidFill>
            <a:schemeClr val="bg1">
              <a:lumMod val="85000"/>
            </a:schemeClr>
          </a:solidFill>
        </p:spPr>
        <p:txBody>
          <a:bodyPr/>
          <a:lstStyle>
            <a:lvl1pPr marL="0" indent="0">
              <a:buNone/>
              <a:defRPr/>
            </a:lvl1pPr>
          </a:lstStyle>
          <a:p>
            <a:r>
              <a:rPr lang="en-US" dirty="0" smtClean="0"/>
              <a:t>---------------------Drag picture to placeholder to add</a:t>
            </a:r>
            <a:endParaRPr lang="en-US" dirty="0"/>
          </a:p>
        </p:txBody>
      </p:sp>
      <p:sp>
        <p:nvSpPr>
          <p:cNvPr id="3" name="Footer Placeholder 2"/>
          <p:cNvSpPr>
            <a:spLocks noGrp="1"/>
          </p:cNvSpPr>
          <p:nvPr>
            <p:ph type="ftr" sz="quarter" idx="23"/>
          </p:nvPr>
        </p:nvSpPr>
        <p:spPr/>
        <p:txBody>
          <a:bodyPr/>
          <a:lstStyle/>
          <a:p>
            <a:endParaRPr lang="en-US"/>
          </a:p>
        </p:txBody>
      </p:sp>
      <p:sp>
        <p:nvSpPr>
          <p:cNvPr id="8" name="Rectangle 7"/>
          <p:cNvSpPr/>
          <p:nvPr/>
        </p:nvSpPr>
        <p:spPr>
          <a:xfrm rot="5400000">
            <a:off x="103615" y="5449168"/>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
        <p:nvSpPr>
          <p:cNvPr id="2" name="Date Placeholder 1"/>
          <p:cNvSpPr>
            <a:spLocks noGrp="1"/>
          </p:cNvSpPr>
          <p:nvPr>
            <p:ph type="dt" sz="half" idx="24"/>
          </p:nvPr>
        </p:nvSpPr>
        <p:spPr/>
        <p:txBody>
          <a:bodyPr/>
          <a:lstStyle/>
          <a:p>
            <a:fld id="{0962C3AF-5892-440E-9563-FA0DF3ADE413}" type="datetimeFigureOut">
              <a:rPr lang="en-US" smtClean="0"/>
              <a:t>9/27/2016</a:t>
            </a:fld>
            <a:endParaRPr lang="en-US"/>
          </a:p>
        </p:txBody>
      </p:sp>
      <p:sp>
        <p:nvSpPr>
          <p:cNvPr id="4" name="Slide Number Placeholder 3"/>
          <p:cNvSpPr>
            <a:spLocks noGrp="1"/>
          </p:cNvSpPr>
          <p:nvPr>
            <p:ph type="sldNum" sz="quarter" idx="25"/>
          </p:nvPr>
        </p:nvSpPr>
        <p:spPr/>
        <p:txBody>
          <a:bodyPr/>
          <a:lstStyle/>
          <a:p>
            <a:fld id="{0D0F7FD9-AE09-459C-887E-0302C25CB11F}" type="slidenum">
              <a:rPr lang="en-US" smtClean="0"/>
              <a:t>‹#›</a:t>
            </a:fld>
            <a:endParaRPr lang="en-US"/>
          </a:p>
        </p:txBody>
      </p:sp>
      <p:sp>
        <p:nvSpPr>
          <p:cNvPr id="5" name="Title 4"/>
          <p:cNvSpPr>
            <a:spLocks noGrp="1"/>
          </p:cNvSpPr>
          <p:nvPr>
            <p:ph type="title"/>
          </p:nvPr>
        </p:nvSpPr>
        <p:spPr>
          <a:xfrm>
            <a:off x="190304" y="5175301"/>
            <a:ext cx="11163496" cy="575779"/>
          </a:xfrm>
        </p:spPr>
        <p:txBody>
          <a:bodyPr/>
          <a:lstStyle/>
          <a:p>
            <a:r>
              <a:rPr lang="en-US" smtClean="0"/>
              <a:t>Click to edit Master title style</a:t>
            </a:r>
            <a:endParaRPr lang="en-US"/>
          </a:p>
        </p:txBody>
      </p:sp>
    </p:spTree>
    <p:extLst>
      <p:ext uri="{BB962C8B-B14F-4D97-AF65-F5344CB8AC3E}">
        <p14:creationId xmlns:p14="http://schemas.microsoft.com/office/powerpoint/2010/main" val="254717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op Image">
    <p:spTree>
      <p:nvGrpSpPr>
        <p:cNvPr id="1" name=""/>
        <p:cNvGrpSpPr/>
        <p:nvPr/>
      </p:nvGrpSpPr>
      <p:grpSpPr>
        <a:xfrm>
          <a:off x="0" y="0"/>
          <a:ext cx="0" cy="0"/>
          <a:chOff x="0" y="0"/>
          <a:chExt cx="0" cy="0"/>
        </a:xfrm>
      </p:grpSpPr>
      <p:sp>
        <p:nvSpPr>
          <p:cNvPr id="20" name="Picture Placeholder 4"/>
          <p:cNvSpPr>
            <a:spLocks noGrp="1"/>
          </p:cNvSpPr>
          <p:nvPr>
            <p:ph type="pic" sz="quarter" idx="21" hasCustomPrompt="1"/>
          </p:nvPr>
        </p:nvSpPr>
        <p:spPr>
          <a:xfrm>
            <a:off x="0" y="1"/>
            <a:ext cx="12192000" cy="4951828"/>
          </a:xfrm>
          <a:prstGeom prst="rect">
            <a:avLst/>
          </a:prstGeom>
          <a:solidFill>
            <a:schemeClr val="bg1">
              <a:lumMod val="85000"/>
            </a:schemeClr>
          </a:solidFill>
        </p:spPr>
        <p:txBody>
          <a:bodyPr/>
          <a:lstStyle>
            <a:lvl1pPr marL="0" indent="0">
              <a:buNone/>
              <a:defRPr/>
            </a:lvl1pPr>
          </a:lstStyle>
          <a:p>
            <a:r>
              <a:rPr lang="en-US" dirty="0" smtClean="0"/>
              <a:t>-----------------------------Drag picture to placeholder to add</a:t>
            </a:r>
            <a:endParaRPr lang="en-US" dirty="0"/>
          </a:p>
        </p:txBody>
      </p:sp>
      <p:sp>
        <p:nvSpPr>
          <p:cNvPr id="3" name="Footer Placeholder 2"/>
          <p:cNvSpPr>
            <a:spLocks noGrp="1"/>
          </p:cNvSpPr>
          <p:nvPr>
            <p:ph type="ftr" sz="quarter" idx="23"/>
          </p:nvPr>
        </p:nvSpPr>
        <p:spPr/>
        <p:txBody>
          <a:bodyPr/>
          <a:lstStyle/>
          <a:p>
            <a:endParaRPr lang="en-US"/>
          </a:p>
        </p:txBody>
      </p:sp>
      <p:sp>
        <p:nvSpPr>
          <p:cNvPr id="2" name="Date Placeholder 1"/>
          <p:cNvSpPr>
            <a:spLocks noGrp="1"/>
          </p:cNvSpPr>
          <p:nvPr>
            <p:ph type="dt" sz="half" idx="24"/>
          </p:nvPr>
        </p:nvSpPr>
        <p:spPr/>
        <p:txBody>
          <a:bodyPr/>
          <a:lstStyle/>
          <a:p>
            <a:fld id="{0962C3AF-5892-440E-9563-FA0DF3ADE413}" type="datetimeFigureOut">
              <a:rPr lang="en-US" smtClean="0"/>
              <a:t>9/27/2016</a:t>
            </a:fld>
            <a:endParaRPr lang="en-US"/>
          </a:p>
        </p:txBody>
      </p:sp>
      <p:sp>
        <p:nvSpPr>
          <p:cNvPr id="4" name="Slide Number Placeholder 3"/>
          <p:cNvSpPr>
            <a:spLocks noGrp="1"/>
          </p:cNvSpPr>
          <p:nvPr>
            <p:ph type="sldNum" sz="quarter" idx="25"/>
          </p:nvPr>
        </p:nvSpPr>
        <p:spPr/>
        <p:txBody>
          <a:bodyPr/>
          <a:lstStyle/>
          <a:p>
            <a:fld id="{0D0F7FD9-AE09-459C-887E-0302C25CB11F}" type="slidenum">
              <a:rPr lang="en-US" smtClean="0"/>
              <a:t>‹#›</a:t>
            </a:fld>
            <a:endParaRPr lang="en-US"/>
          </a:p>
        </p:txBody>
      </p:sp>
    </p:spTree>
    <p:extLst>
      <p:ext uri="{BB962C8B-B14F-4D97-AF65-F5344CB8AC3E}">
        <p14:creationId xmlns:p14="http://schemas.microsoft.com/office/powerpoint/2010/main" val="255000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Logo 1">
    <p:spTree>
      <p:nvGrpSpPr>
        <p:cNvPr id="1" name=""/>
        <p:cNvGrpSpPr/>
        <p:nvPr/>
      </p:nvGrpSpPr>
      <p:grpSpPr>
        <a:xfrm>
          <a:off x="0" y="0"/>
          <a:ext cx="0" cy="0"/>
          <a:chOff x="0" y="0"/>
          <a:chExt cx="0" cy="0"/>
        </a:xfrm>
      </p:grpSpPr>
      <p:sp>
        <p:nvSpPr>
          <p:cNvPr id="35" name="Picture Placeholder 2"/>
          <p:cNvSpPr>
            <a:spLocks noGrp="1"/>
          </p:cNvSpPr>
          <p:nvPr>
            <p:ph type="pic" sz="quarter" idx="15"/>
          </p:nvPr>
        </p:nvSpPr>
        <p:spPr>
          <a:xfrm>
            <a:off x="0" y="2"/>
            <a:ext cx="2441448" cy="2391263"/>
          </a:xfrm>
          <a:prstGeom prst="rect">
            <a:avLst/>
          </a:prstGeom>
          <a:solidFill>
            <a:srgbClr val="D9D9D9"/>
          </a:solidFill>
        </p:spPr>
        <p:txBody>
          <a:bodyPr/>
          <a:lstStyle/>
          <a:p>
            <a:r>
              <a:rPr lang="en-US" smtClean="0"/>
              <a:t>Click icon to add picture</a:t>
            </a:r>
            <a:endParaRPr lang="en-US"/>
          </a:p>
        </p:txBody>
      </p:sp>
      <p:sp>
        <p:nvSpPr>
          <p:cNvPr id="36" name="Picture Placeholder 2"/>
          <p:cNvSpPr>
            <a:spLocks noGrp="1"/>
          </p:cNvSpPr>
          <p:nvPr>
            <p:ph type="pic" sz="quarter" idx="16"/>
          </p:nvPr>
        </p:nvSpPr>
        <p:spPr>
          <a:xfrm>
            <a:off x="2441448" y="2391263"/>
            <a:ext cx="2441448" cy="2391263"/>
          </a:xfrm>
          <a:prstGeom prst="rect">
            <a:avLst/>
          </a:prstGeom>
          <a:solidFill>
            <a:srgbClr val="D9D9D9"/>
          </a:solidFill>
        </p:spPr>
        <p:txBody>
          <a:bodyPr/>
          <a:lstStyle/>
          <a:p>
            <a:r>
              <a:rPr lang="en-US" smtClean="0"/>
              <a:t>Click icon to add picture</a:t>
            </a:r>
            <a:endParaRPr lang="en-US"/>
          </a:p>
        </p:txBody>
      </p:sp>
      <p:sp>
        <p:nvSpPr>
          <p:cNvPr id="37" name="Picture Placeholder 2"/>
          <p:cNvSpPr>
            <a:spLocks noGrp="1"/>
          </p:cNvSpPr>
          <p:nvPr>
            <p:ph type="pic" sz="quarter" idx="17"/>
          </p:nvPr>
        </p:nvSpPr>
        <p:spPr>
          <a:xfrm>
            <a:off x="4882896" y="1"/>
            <a:ext cx="2441448" cy="2391263"/>
          </a:xfrm>
          <a:prstGeom prst="rect">
            <a:avLst/>
          </a:prstGeom>
          <a:solidFill>
            <a:srgbClr val="D9D9D9"/>
          </a:solidFill>
        </p:spPr>
        <p:txBody>
          <a:bodyPr/>
          <a:lstStyle/>
          <a:p>
            <a:r>
              <a:rPr lang="en-US" smtClean="0"/>
              <a:t>Click icon to add picture</a:t>
            </a:r>
            <a:endParaRPr lang="en-US"/>
          </a:p>
        </p:txBody>
      </p:sp>
      <p:sp>
        <p:nvSpPr>
          <p:cNvPr id="38" name="Picture Placeholder 2"/>
          <p:cNvSpPr>
            <a:spLocks noGrp="1"/>
          </p:cNvSpPr>
          <p:nvPr>
            <p:ph type="pic" sz="quarter" idx="18"/>
          </p:nvPr>
        </p:nvSpPr>
        <p:spPr>
          <a:xfrm>
            <a:off x="7324344" y="2391263"/>
            <a:ext cx="2441448" cy="2391263"/>
          </a:xfrm>
          <a:prstGeom prst="rect">
            <a:avLst/>
          </a:prstGeom>
          <a:solidFill>
            <a:srgbClr val="D9D9D9"/>
          </a:solidFill>
        </p:spPr>
        <p:txBody>
          <a:bodyPr/>
          <a:lstStyle/>
          <a:p>
            <a:r>
              <a:rPr lang="en-US" smtClean="0"/>
              <a:t>Click icon to add picture</a:t>
            </a:r>
            <a:endParaRPr lang="en-US"/>
          </a:p>
        </p:txBody>
      </p:sp>
      <p:sp>
        <p:nvSpPr>
          <p:cNvPr id="39" name="Picture Placeholder 2"/>
          <p:cNvSpPr>
            <a:spLocks noGrp="1"/>
          </p:cNvSpPr>
          <p:nvPr>
            <p:ph type="pic" sz="quarter" idx="19"/>
          </p:nvPr>
        </p:nvSpPr>
        <p:spPr>
          <a:xfrm>
            <a:off x="9765792" y="1"/>
            <a:ext cx="2441448" cy="2391263"/>
          </a:xfrm>
          <a:prstGeom prst="rect">
            <a:avLst/>
          </a:prstGeom>
          <a:solidFill>
            <a:srgbClr val="D9D9D9"/>
          </a:solidFill>
        </p:spPr>
        <p:txBody>
          <a:bodyPr/>
          <a:lstStyle/>
          <a:p>
            <a:r>
              <a:rPr lang="en-US" smtClean="0"/>
              <a:t>Click icon to add picture</a:t>
            </a:r>
            <a:endParaRPr lang="en-US"/>
          </a:p>
        </p:txBody>
      </p:sp>
      <p:sp>
        <p:nvSpPr>
          <p:cNvPr id="3" name="Footer Placeholder 2"/>
          <p:cNvSpPr>
            <a:spLocks noGrp="1"/>
          </p:cNvSpPr>
          <p:nvPr>
            <p:ph type="ftr" sz="quarter" idx="21"/>
          </p:nvPr>
        </p:nvSpPr>
        <p:spPr/>
        <p:txBody>
          <a:bodyPr/>
          <a:lstStyle/>
          <a:p>
            <a:endParaRPr lang="en-US"/>
          </a:p>
        </p:txBody>
      </p:sp>
      <p:sp>
        <p:nvSpPr>
          <p:cNvPr id="2" name="Date Placeholder 1"/>
          <p:cNvSpPr>
            <a:spLocks noGrp="1"/>
          </p:cNvSpPr>
          <p:nvPr>
            <p:ph type="dt" sz="half" idx="22"/>
          </p:nvPr>
        </p:nvSpPr>
        <p:spPr/>
        <p:txBody>
          <a:bodyPr/>
          <a:lstStyle/>
          <a:p>
            <a:fld id="{0962C3AF-5892-440E-9563-FA0DF3ADE413}" type="datetimeFigureOut">
              <a:rPr lang="en-US" smtClean="0"/>
              <a:t>9/27/2016</a:t>
            </a:fld>
            <a:endParaRPr lang="en-US"/>
          </a:p>
        </p:txBody>
      </p:sp>
      <p:sp>
        <p:nvSpPr>
          <p:cNvPr id="4" name="Slide Number Placeholder 3"/>
          <p:cNvSpPr>
            <a:spLocks noGrp="1"/>
          </p:cNvSpPr>
          <p:nvPr>
            <p:ph type="sldNum" sz="quarter" idx="23"/>
          </p:nvPr>
        </p:nvSpPr>
        <p:spPr/>
        <p:txBody>
          <a:bodyPr/>
          <a:lstStyle/>
          <a:p>
            <a:fld id="{0D0F7FD9-AE09-459C-887E-0302C25CB11F}" type="slidenum">
              <a:rPr lang="en-US" smtClean="0"/>
              <a:t>‹#›</a:t>
            </a:fld>
            <a:endParaRPr lang="en-US"/>
          </a:p>
        </p:txBody>
      </p:sp>
    </p:spTree>
    <p:extLst>
      <p:ext uri="{BB962C8B-B14F-4D97-AF65-F5344CB8AC3E}">
        <p14:creationId xmlns:p14="http://schemas.microsoft.com/office/powerpoint/2010/main" val="277724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Logo 2">
    <p:spTree>
      <p:nvGrpSpPr>
        <p:cNvPr id="1" name=""/>
        <p:cNvGrpSpPr/>
        <p:nvPr/>
      </p:nvGrpSpPr>
      <p:grpSpPr>
        <a:xfrm>
          <a:off x="0" y="0"/>
          <a:ext cx="0" cy="0"/>
          <a:chOff x="0" y="0"/>
          <a:chExt cx="0" cy="0"/>
        </a:xfrm>
      </p:grpSpPr>
      <p:sp>
        <p:nvSpPr>
          <p:cNvPr id="35" name="Picture Placeholder 2"/>
          <p:cNvSpPr>
            <a:spLocks noGrp="1"/>
          </p:cNvSpPr>
          <p:nvPr>
            <p:ph type="pic" sz="quarter" idx="15"/>
          </p:nvPr>
        </p:nvSpPr>
        <p:spPr>
          <a:xfrm>
            <a:off x="0" y="0"/>
            <a:ext cx="2441448" cy="2286000"/>
          </a:xfrm>
          <a:prstGeom prst="rect">
            <a:avLst/>
          </a:prstGeom>
          <a:solidFill>
            <a:srgbClr val="D9D9D9"/>
          </a:solidFill>
        </p:spPr>
        <p:txBody>
          <a:bodyPr/>
          <a:lstStyle/>
          <a:p>
            <a:r>
              <a:rPr lang="en-US" smtClean="0"/>
              <a:t>Click icon to add picture</a:t>
            </a:r>
            <a:endParaRPr lang="en-US"/>
          </a:p>
        </p:txBody>
      </p:sp>
      <p:sp>
        <p:nvSpPr>
          <p:cNvPr id="14" name="Picture Placeholder 2"/>
          <p:cNvSpPr>
            <a:spLocks noGrp="1"/>
          </p:cNvSpPr>
          <p:nvPr>
            <p:ph type="pic" sz="quarter" idx="16"/>
          </p:nvPr>
        </p:nvSpPr>
        <p:spPr>
          <a:xfrm>
            <a:off x="2441448" y="2286000"/>
            <a:ext cx="2441448" cy="2286000"/>
          </a:xfrm>
          <a:prstGeom prst="rect">
            <a:avLst/>
          </a:prstGeom>
          <a:solidFill>
            <a:srgbClr val="D9D9D9"/>
          </a:solidFill>
        </p:spPr>
        <p:txBody>
          <a:bodyPr/>
          <a:lstStyle/>
          <a:p>
            <a:r>
              <a:rPr lang="en-US" smtClean="0"/>
              <a:t>Click icon to add picture</a:t>
            </a:r>
            <a:endParaRPr lang="en-US"/>
          </a:p>
        </p:txBody>
      </p:sp>
      <p:sp>
        <p:nvSpPr>
          <p:cNvPr id="15" name="Picture Placeholder 2"/>
          <p:cNvSpPr>
            <a:spLocks noGrp="1"/>
          </p:cNvSpPr>
          <p:nvPr>
            <p:ph type="pic" sz="quarter" idx="17"/>
          </p:nvPr>
        </p:nvSpPr>
        <p:spPr>
          <a:xfrm>
            <a:off x="4882896" y="0"/>
            <a:ext cx="2441448" cy="2286000"/>
          </a:xfrm>
          <a:prstGeom prst="rect">
            <a:avLst/>
          </a:prstGeom>
          <a:solidFill>
            <a:srgbClr val="D9D9D9"/>
          </a:solidFill>
        </p:spPr>
        <p:txBody>
          <a:bodyPr/>
          <a:lstStyle/>
          <a:p>
            <a:r>
              <a:rPr lang="en-US" smtClean="0"/>
              <a:t>Click icon to add picture</a:t>
            </a:r>
            <a:endParaRPr lang="en-US"/>
          </a:p>
        </p:txBody>
      </p:sp>
      <p:sp>
        <p:nvSpPr>
          <p:cNvPr id="16" name="Picture Placeholder 2"/>
          <p:cNvSpPr>
            <a:spLocks noGrp="1"/>
          </p:cNvSpPr>
          <p:nvPr>
            <p:ph type="pic" sz="quarter" idx="18"/>
          </p:nvPr>
        </p:nvSpPr>
        <p:spPr>
          <a:xfrm>
            <a:off x="7324344" y="2286000"/>
            <a:ext cx="2441448" cy="2286000"/>
          </a:xfrm>
          <a:prstGeom prst="rect">
            <a:avLst/>
          </a:prstGeom>
          <a:solidFill>
            <a:srgbClr val="D9D9D9"/>
          </a:solidFill>
        </p:spPr>
        <p:txBody>
          <a:bodyPr/>
          <a:lstStyle/>
          <a:p>
            <a:r>
              <a:rPr lang="en-US" smtClean="0"/>
              <a:t>Click icon to add picture</a:t>
            </a:r>
            <a:endParaRPr lang="en-US"/>
          </a:p>
        </p:txBody>
      </p:sp>
      <p:sp>
        <p:nvSpPr>
          <p:cNvPr id="17" name="Picture Placeholder 2"/>
          <p:cNvSpPr>
            <a:spLocks noGrp="1"/>
          </p:cNvSpPr>
          <p:nvPr>
            <p:ph type="pic" sz="quarter" idx="19"/>
          </p:nvPr>
        </p:nvSpPr>
        <p:spPr>
          <a:xfrm>
            <a:off x="9765792" y="0"/>
            <a:ext cx="2441448" cy="2286000"/>
          </a:xfrm>
          <a:prstGeom prst="rect">
            <a:avLst/>
          </a:prstGeom>
          <a:solidFill>
            <a:srgbClr val="D9D9D9"/>
          </a:solidFill>
        </p:spPr>
        <p:txBody>
          <a:bodyPr/>
          <a:lstStyle/>
          <a:p>
            <a:r>
              <a:rPr lang="en-US" smtClean="0"/>
              <a:t>Click icon to add picture</a:t>
            </a:r>
            <a:endParaRPr lang="en-US"/>
          </a:p>
        </p:txBody>
      </p:sp>
      <p:sp>
        <p:nvSpPr>
          <p:cNvPr id="18" name="Picture Placeholder 2"/>
          <p:cNvSpPr>
            <a:spLocks noGrp="1"/>
          </p:cNvSpPr>
          <p:nvPr>
            <p:ph type="pic" sz="quarter" idx="20"/>
          </p:nvPr>
        </p:nvSpPr>
        <p:spPr>
          <a:xfrm>
            <a:off x="0" y="4572000"/>
            <a:ext cx="2441448" cy="2286000"/>
          </a:xfrm>
          <a:prstGeom prst="rect">
            <a:avLst/>
          </a:prstGeom>
          <a:solidFill>
            <a:srgbClr val="D9D9D9"/>
          </a:solidFill>
        </p:spPr>
        <p:txBody>
          <a:bodyPr/>
          <a:lstStyle/>
          <a:p>
            <a:r>
              <a:rPr lang="en-US" smtClean="0"/>
              <a:t>Click icon to add picture</a:t>
            </a:r>
            <a:endParaRPr lang="en-US"/>
          </a:p>
        </p:txBody>
      </p:sp>
      <p:sp>
        <p:nvSpPr>
          <p:cNvPr id="19" name="Picture Placeholder 2"/>
          <p:cNvSpPr>
            <a:spLocks noGrp="1"/>
          </p:cNvSpPr>
          <p:nvPr>
            <p:ph type="pic" sz="quarter" idx="21"/>
          </p:nvPr>
        </p:nvSpPr>
        <p:spPr>
          <a:xfrm>
            <a:off x="4882896" y="4572000"/>
            <a:ext cx="2441448" cy="2286000"/>
          </a:xfrm>
          <a:prstGeom prst="rect">
            <a:avLst/>
          </a:prstGeom>
          <a:solidFill>
            <a:srgbClr val="D9D9D9"/>
          </a:solidFill>
        </p:spPr>
        <p:txBody>
          <a:bodyPr/>
          <a:lstStyle/>
          <a:p>
            <a:r>
              <a:rPr lang="en-US" smtClean="0"/>
              <a:t>Click icon to add picture</a:t>
            </a:r>
            <a:endParaRPr lang="en-US"/>
          </a:p>
        </p:txBody>
      </p:sp>
      <p:sp>
        <p:nvSpPr>
          <p:cNvPr id="20" name="Picture Placeholder 2"/>
          <p:cNvSpPr>
            <a:spLocks noGrp="1"/>
          </p:cNvSpPr>
          <p:nvPr>
            <p:ph type="pic" sz="quarter" idx="22"/>
          </p:nvPr>
        </p:nvSpPr>
        <p:spPr>
          <a:xfrm>
            <a:off x="9765792" y="4572000"/>
            <a:ext cx="2441448" cy="2286000"/>
          </a:xfrm>
          <a:prstGeom prst="rect">
            <a:avLst/>
          </a:prstGeom>
          <a:solidFill>
            <a:srgbClr val="D9D9D9"/>
          </a:solidFill>
        </p:spPr>
        <p:txBody>
          <a:bodyPr/>
          <a:lstStyle/>
          <a:p>
            <a:r>
              <a:rPr lang="en-US" smtClean="0"/>
              <a:t>Click icon to add picture</a:t>
            </a:r>
            <a:endParaRPr lang="en-US"/>
          </a:p>
        </p:txBody>
      </p:sp>
    </p:spTree>
    <p:extLst>
      <p:ext uri="{BB962C8B-B14F-4D97-AF65-F5344CB8AC3E}">
        <p14:creationId xmlns:p14="http://schemas.microsoft.com/office/powerpoint/2010/main" val="276030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iPad iPhone">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7590" y="1885931"/>
            <a:ext cx="2446957" cy="3468640"/>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76088" y="2716474"/>
            <a:ext cx="1260973" cy="2647547"/>
          </a:xfrm>
          <a:prstGeom prst="rect">
            <a:avLst/>
          </a:prstGeom>
        </p:spPr>
      </p:pic>
      <p:sp>
        <p:nvSpPr>
          <p:cNvPr id="5" name="Picture Placeholder 4"/>
          <p:cNvSpPr>
            <a:spLocks noGrp="1"/>
          </p:cNvSpPr>
          <p:nvPr>
            <p:ph type="pic" sz="quarter" idx="15"/>
          </p:nvPr>
        </p:nvSpPr>
        <p:spPr>
          <a:xfrm>
            <a:off x="1412877" y="2202287"/>
            <a:ext cx="2128815" cy="2835928"/>
          </a:xfrm>
          <a:prstGeom prst="rect">
            <a:avLst/>
          </a:prstGeom>
          <a:solidFill>
            <a:srgbClr val="D9D9D9"/>
          </a:solidFill>
        </p:spPr>
        <p:txBody>
          <a:bodyPr>
            <a:normAutofit/>
          </a:bodyPr>
          <a:lstStyle>
            <a:lvl1pPr marL="0" indent="0">
              <a:buNone/>
              <a:defRPr sz="1600"/>
            </a:lvl1pPr>
          </a:lstStyle>
          <a:p>
            <a:r>
              <a:rPr lang="en-US" smtClean="0"/>
              <a:t>Click icon to add picture</a:t>
            </a:r>
            <a:endParaRPr lang="id-ID" dirty="0"/>
          </a:p>
        </p:txBody>
      </p:sp>
      <p:sp>
        <p:nvSpPr>
          <p:cNvPr id="13" name="Picture Placeholder 4"/>
          <p:cNvSpPr>
            <a:spLocks noGrp="1"/>
          </p:cNvSpPr>
          <p:nvPr>
            <p:ph type="pic" sz="quarter" idx="16"/>
          </p:nvPr>
        </p:nvSpPr>
        <p:spPr>
          <a:xfrm>
            <a:off x="3898301" y="3108066"/>
            <a:ext cx="1057275" cy="1878807"/>
          </a:xfrm>
          <a:prstGeom prst="rect">
            <a:avLst/>
          </a:prstGeom>
          <a:solidFill>
            <a:srgbClr val="D9D9D9"/>
          </a:solidFill>
        </p:spPr>
        <p:txBody>
          <a:bodyPr>
            <a:normAutofit/>
          </a:bodyPr>
          <a:lstStyle>
            <a:lvl1pPr marL="0" indent="0">
              <a:buNone/>
              <a:defRPr sz="1600"/>
            </a:lvl1pPr>
          </a:lstStyle>
          <a:p>
            <a:r>
              <a:rPr lang="en-US" smtClean="0"/>
              <a:t>Click icon to add picture</a:t>
            </a:r>
            <a:endParaRPr lang="id-ID" dirty="0"/>
          </a:p>
        </p:txBody>
      </p:sp>
      <p:sp>
        <p:nvSpPr>
          <p:cNvPr id="4" name="Footer Placeholder 3"/>
          <p:cNvSpPr>
            <a:spLocks noGrp="1"/>
          </p:cNvSpPr>
          <p:nvPr>
            <p:ph type="ftr" sz="quarter" idx="18"/>
          </p:nvPr>
        </p:nvSpPr>
        <p:spPr/>
        <p:txBody>
          <a:bodyPr/>
          <a:lstStyle/>
          <a:p>
            <a:endParaRPr lang="en-US"/>
          </a:p>
        </p:txBody>
      </p:sp>
      <p:sp>
        <p:nvSpPr>
          <p:cNvPr id="9" name="Rectangle 8"/>
          <p:cNvSpPr/>
          <p:nvPr/>
        </p:nvSpPr>
        <p:spPr>
          <a:xfrm rot="5400000">
            <a:off x="103617" y="332219"/>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
        <p:nvSpPr>
          <p:cNvPr id="3" name="Date Placeholder 2"/>
          <p:cNvSpPr>
            <a:spLocks noGrp="1"/>
          </p:cNvSpPr>
          <p:nvPr>
            <p:ph type="dt" sz="half" idx="19"/>
          </p:nvPr>
        </p:nvSpPr>
        <p:spPr/>
        <p:txBody>
          <a:bodyPr/>
          <a:lstStyle/>
          <a:p>
            <a:fld id="{0962C3AF-5892-440E-9563-FA0DF3ADE413}" type="datetimeFigureOut">
              <a:rPr lang="en-US" smtClean="0"/>
              <a:t>9/27/2016</a:t>
            </a:fld>
            <a:endParaRPr lang="en-US"/>
          </a:p>
        </p:txBody>
      </p:sp>
      <p:sp>
        <p:nvSpPr>
          <p:cNvPr id="6" name="Slide Number Placeholder 5"/>
          <p:cNvSpPr>
            <a:spLocks noGrp="1"/>
          </p:cNvSpPr>
          <p:nvPr>
            <p:ph type="sldNum" sz="quarter" idx="20"/>
          </p:nvPr>
        </p:nvSpPr>
        <p:spPr/>
        <p:txBody>
          <a:bodyPr/>
          <a:lstStyle/>
          <a:p>
            <a:fld id="{0D0F7FD9-AE09-459C-887E-0302C25CB11F}"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5192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962C3AF-5892-440E-9563-FA0DF3ADE413}" type="datetimeFigureOut">
              <a:rPr lang="en-US" smtClean="0"/>
              <a:t>9/27/2016</a:t>
            </a:fld>
            <a:endParaRPr lang="en-US"/>
          </a:p>
        </p:txBody>
      </p:sp>
      <p:sp>
        <p:nvSpPr>
          <p:cNvPr id="6" name="Footer Placeholder 5"/>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0F7FD9-AE09-459C-887E-0302C25CB11F}" type="slidenum">
              <a:rPr lang="en-US" smtClean="0"/>
              <a:t>‹#›</a:t>
            </a:fld>
            <a:endParaRPr lang="en-US"/>
          </a:p>
        </p:txBody>
      </p:sp>
    </p:spTree>
    <p:extLst>
      <p:ext uri="{BB962C8B-B14F-4D97-AF65-F5344CB8AC3E}">
        <p14:creationId xmlns:p14="http://schemas.microsoft.com/office/powerpoint/2010/main" val="419009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iPad">
    <p:spTree>
      <p:nvGrpSpPr>
        <p:cNvPr id="1" name=""/>
        <p:cNvGrpSpPr/>
        <p:nvPr/>
      </p:nvGrpSpPr>
      <p:grpSpPr>
        <a:xfrm>
          <a:off x="0" y="0"/>
          <a:ext cx="0" cy="0"/>
          <a:chOff x="0" y="0"/>
          <a:chExt cx="0" cy="0"/>
        </a:xfrm>
      </p:grpSpPr>
      <p:grpSp>
        <p:nvGrpSpPr>
          <p:cNvPr id="8" name="Group 7"/>
          <p:cNvGrpSpPr/>
          <p:nvPr/>
        </p:nvGrpSpPr>
        <p:grpSpPr>
          <a:xfrm>
            <a:off x="7440063" y="1782176"/>
            <a:ext cx="2909868" cy="4132499"/>
            <a:chOff x="8099434" y="2121218"/>
            <a:chExt cx="1322388" cy="1878013"/>
          </a:xfrm>
        </p:grpSpPr>
        <p:sp>
          <p:nvSpPr>
            <p:cNvPr id="10" name="Freeform 33"/>
            <p:cNvSpPr>
              <a:spLocks/>
            </p:cNvSpPr>
            <p:nvPr/>
          </p:nvSpPr>
          <p:spPr bwMode="auto">
            <a:xfrm>
              <a:off x="8099434" y="2121218"/>
              <a:ext cx="1322388" cy="1878013"/>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1" dirty="0">
                <a:latin typeface="Verdana" charset="0"/>
              </a:endParaRPr>
            </a:p>
          </p:txBody>
        </p:sp>
        <p:sp>
          <p:nvSpPr>
            <p:cNvPr id="11" name="Freeform 34"/>
            <p:cNvSpPr>
              <a:spLocks/>
            </p:cNvSpPr>
            <p:nvPr/>
          </p:nvSpPr>
          <p:spPr bwMode="auto">
            <a:xfrm>
              <a:off x="8107372" y="2127568"/>
              <a:ext cx="1308100" cy="1863725"/>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1" dirty="0">
                <a:latin typeface="Verdana" charset="0"/>
              </a:endParaRPr>
            </a:p>
          </p:txBody>
        </p:sp>
        <p:sp>
          <p:nvSpPr>
            <p:cNvPr id="12" name="Oval 35"/>
            <p:cNvSpPr>
              <a:spLocks noChangeArrowheads="1"/>
            </p:cNvSpPr>
            <p:nvPr/>
          </p:nvSpPr>
          <p:spPr bwMode="auto">
            <a:xfrm>
              <a:off x="8748722" y="219741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1" dirty="0">
                <a:latin typeface="Verdana" charset="0"/>
              </a:endParaRPr>
            </a:p>
          </p:txBody>
        </p:sp>
        <p:sp>
          <p:nvSpPr>
            <p:cNvPr id="13" name="Oval 36"/>
            <p:cNvSpPr>
              <a:spLocks noChangeArrowheads="1"/>
            </p:cNvSpPr>
            <p:nvPr/>
          </p:nvSpPr>
          <p:spPr bwMode="auto">
            <a:xfrm>
              <a:off x="8748722" y="2195831"/>
              <a:ext cx="23813" cy="23813"/>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1" dirty="0">
                <a:latin typeface="Verdana" charset="0"/>
              </a:endParaRPr>
            </a:p>
          </p:txBody>
        </p:sp>
        <p:sp>
          <p:nvSpPr>
            <p:cNvPr id="14" name="Oval 37"/>
            <p:cNvSpPr>
              <a:spLocks noChangeArrowheads="1"/>
            </p:cNvSpPr>
            <p:nvPr/>
          </p:nvSpPr>
          <p:spPr bwMode="auto">
            <a:xfrm>
              <a:off x="8753484" y="2200593"/>
              <a:ext cx="14288" cy="142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1" dirty="0">
                <a:latin typeface="Verdana" charset="0"/>
              </a:endParaRPr>
            </a:p>
          </p:txBody>
        </p:sp>
        <p:sp>
          <p:nvSpPr>
            <p:cNvPr id="15" name="Oval 38"/>
            <p:cNvSpPr>
              <a:spLocks noChangeArrowheads="1"/>
            </p:cNvSpPr>
            <p:nvPr/>
          </p:nvSpPr>
          <p:spPr bwMode="auto">
            <a:xfrm>
              <a:off x="8756659" y="220376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1" dirty="0">
                <a:latin typeface="Verdana" charset="0"/>
              </a:endParaRPr>
            </a:p>
          </p:txBody>
        </p:sp>
        <p:sp>
          <p:nvSpPr>
            <p:cNvPr id="16" name="Freeform 39"/>
            <p:cNvSpPr>
              <a:spLocks/>
            </p:cNvSpPr>
            <p:nvPr/>
          </p:nvSpPr>
          <p:spPr bwMode="auto">
            <a:xfrm>
              <a:off x="8759834" y="2206943"/>
              <a:ext cx="1588"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1" dirty="0">
                <a:latin typeface="Verdana" charset="0"/>
              </a:endParaRPr>
            </a:p>
          </p:txBody>
        </p:sp>
        <p:sp>
          <p:nvSpPr>
            <p:cNvPr id="17" name="Rectangle 40"/>
            <p:cNvSpPr>
              <a:spLocks noChangeArrowheads="1"/>
            </p:cNvSpPr>
            <p:nvPr/>
          </p:nvSpPr>
          <p:spPr bwMode="auto">
            <a:xfrm>
              <a:off x="8723322" y="2203768"/>
              <a:ext cx="11113" cy="11113"/>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1" dirty="0">
                <a:latin typeface="Verdana" charset="0"/>
              </a:endParaRPr>
            </a:p>
          </p:txBody>
        </p:sp>
        <p:sp>
          <p:nvSpPr>
            <p:cNvPr id="18" name="Rectangle 41"/>
            <p:cNvSpPr>
              <a:spLocks noChangeArrowheads="1"/>
            </p:cNvSpPr>
            <p:nvPr/>
          </p:nvSpPr>
          <p:spPr bwMode="auto">
            <a:xfrm>
              <a:off x="8178809" y="2278381"/>
              <a:ext cx="1165225" cy="1554163"/>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1" dirty="0">
                <a:latin typeface="Verdana" charset="0"/>
              </a:endParaRPr>
            </a:p>
          </p:txBody>
        </p:sp>
        <p:sp>
          <p:nvSpPr>
            <p:cNvPr id="19" name="Rectangle 42"/>
            <p:cNvSpPr>
              <a:spLocks noChangeArrowheads="1"/>
            </p:cNvSpPr>
            <p:nvPr/>
          </p:nvSpPr>
          <p:spPr bwMode="auto">
            <a:xfrm>
              <a:off x="8185159" y="2284731"/>
              <a:ext cx="1152525" cy="15414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1" dirty="0">
                <a:latin typeface="Verdana" charset="0"/>
              </a:endParaRPr>
            </a:p>
          </p:txBody>
        </p:sp>
        <p:sp>
          <p:nvSpPr>
            <p:cNvPr id="20" name="Oval 43"/>
            <p:cNvSpPr>
              <a:spLocks noChangeArrowheads="1"/>
            </p:cNvSpPr>
            <p:nvPr/>
          </p:nvSpPr>
          <p:spPr bwMode="auto">
            <a:xfrm>
              <a:off x="8712209" y="3865881"/>
              <a:ext cx="98425" cy="1000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1" dirty="0">
                <a:latin typeface="Verdana" charset="0"/>
              </a:endParaRPr>
            </a:p>
          </p:txBody>
        </p:sp>
        <p:sp>
          <p:nvSpPr>
            <p:cNvPr id="21" name="Freeform 44"/>
            <p:cNvSpPr>
              <a:spLocks/>
            </p:cNvSpPr>
            <p:nvPr/>
          </p:nvSpPr>
          <p:spPr bwMode="auto">
            <a:xfrm>
              <a:off x="8736022" y="3889693"/>
              <a:ext cx="50800" cy="50800"/>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1" dirty="0">
                <a:latin typeface="Verdana" charset="0"/>
              </a:endParaRPr>
            </a:p>
          </p:txBody>
        </p:sp>
      </p:grpSp>
      <p:sp>
        <p:nvSpPr>
          <p:cNvPr id="9" name="Picture Placeholder 2"/>
          <p:cNvSpPr>
            <a:spLocks noGrp="1"/>
          </p:cNvSpPr>
          <p:nvPr>
            <p:ph type="pic" sz="quarter" idx="22"/>
          </p:nvPr>
        </p:nvSpPr>
        <p:spPr>
          <a:xfrm>
            <a:off x="7626952" y="2143010"/>
            <a:ext cx="2536091" cy="3391932"/>
          </a:xfrm>
          <a:solidFill>
            <a:srgbClr val="D9D9D9"/>
          </a:solidFill>
        </p:spPr>
        <p:txBody>
          <a:bodyPr anchor="t">
            <a:normAutofit/>
          </a:bodyPr>
          <a:lstStyle>
            <a:lvl1pPr marL="0" indent="0" algn="ctr">
              <a:buNone/>
              <a:defRPr sz="1600"/>
            </a:lvl1pPr>
          </a:lstStyle>
          <a:p>
            <a:r>
              <a:rPr lang="en-US" smtClean="0"/>
              <a:t>Click icon to add picture</a:t>
            </a:r>
            <a:endParaRPr lang="id-ID"/>
          </a:p>
        </p:txBody>
      </p:sp>
      <p:sp>
        <p:nvSpPr>
          <p:cNvPr id="3" name="Footer Placeholder 2"/>
          <p:cNvSpPr>
            <a:spLocks noGrp="1"/>
          </p:cNvSpPr>
          <p:nvPr>
            <p:ph type="ftr" sz="quarter" idx="24"/>
          </p:nvPr>
        </p:nvSpPr>
        <p:spPr/>
        <p:txBody>
          <a:bodyPr/>
          <a:lstStyle/>
          <a:p>
            <a:endParaRPr lang="en-US"/>
          </a:p>
        </p:txBody>
      </p:sp>
      <p:sp>
        <p:nvSpPr>
          <p:cNvPr id="23" name="Rectangle 22"/>
          <p:cNvSpPr/>
          <p:nvPr/>
        </p:nvSpPr>
        <p:spPr>
          <a:xfrm rot="5400000">
            <a:off x="103617" y="332219"/>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
        <p:nvSpPr>
          <p:cNvPr id="2" name="Date Placeholder 1"/>
          <p:cNvSpPr>
            <a:spLocks noGrp="1"/>
          </p:cNvSpPr>
          <p:nvPr>
            <p:ph type="dt" sz="half" idx="25"/>
          </p:nvPr>
        </p:nvSpPr>
        <p:spPr/>
        <p:txBody>
          <a:bodyPr/>
          <a:lstStyle/>
          <a:p>
            <a:fld id="{0962C3AF-5892-440E-9563-FA0DF3ADE413}" type="datetimeFigureOut">
              <a:rPr lang="en-US" smtClean="0"/>
              <a:t>9/27/2016</a:t>
            </a:fld>
            <a:endParaRPr lang="en-US"/>
          </a:p>
        </p:txBody>
      </p:sp>
      <p:sp>
        <p:nvSpPr>
          <p:cNvPr id="4" name="Slide Number Placeholder 3"/>
          <p:cNvSpPr>
            <a:spLocks noGrp="1"/>
          </p:cNvSpPr>
          <p:nvPr>
            <p:ph type="sldNum" sz="quarter" idx="26"/>
          </p:nvPr>
        </p:nvSpPr>
        <p:spPr/>
        <p:txBody>
          <a:bodyPr/>
          <a:lstStyle/>
          <a:p>
            <a:fld id="{0D0F7FD9-AE09-459C-887E-0302C25CB11F}" type="slidenum">
              <a:rPr lang="en-US" smtClean="0"/>
              <a:t>‹#›</a:t>
            </a:fld>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467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Monitor">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61444" y="1694905"/>
            <a:ext cx="4342809" cy="3505267"/>
          </a:xfrm>
          <a:prstGeom prst="rect">
            <a:avLst/>
          </a:prstGeom>
        </p:spPr>
      </p:pic>
      <p:sp>
        <p:nvSpPr>
          <p:cNvPr id="16" name="Picture Placeholder 3"/>
          <p:cNvSpPr>
            <a:spLocks noGrp="1"/>
          </p:cNvSpPr>
          <p:nvPr>
            <p:ph type="pic" sz="quarter" idx="22"/>
          </p:nvPr>
        </p:nvSpPr>
        <p:spPr>
          <a:xfrm>
            <a:off x="4146884" y="1908777"/>
            <a:ext cx="3971925" cy="2233611"/>
          </a:xfrm>
          <a:prstGeom prst="rect">
            <a:avLst/>
          </a:prstGeom>
          <a:solidFill>
            <a:srgbClr val="D9D9D9"/>
          </a:solidFill>
        </p:spPr>
        <p:txBody>
          <a:bodyPr>
            <a:normAutofit/>
          </a:bodyPr>
          <a:lstStyle>
            <a:lvl1pPr marL="0" indent="0">
              <a:buNone/>
              <a:defRPr sz="1600"/>
            </a:lvl1pPr>
          </a:lstStyle>
          <a:p>
            <a:r>
              <a:rPr lang="en-US" smtClean="0"/>
              <a:t>Click icon to add picture</a:t>
            </a:r>
            <a:endParaRPr lang="id-ID" dirty="0"/>
          </a:p>
        </p:txBody>
      </p:sp>
      <p:sp>
        <p:nvSpPr>
          <p:cNvPr id="4" name="Footer Placeholder 3"/>
          <p:cNvSpPr>
            <a:spLocks noGrp="1"/>
          </p:cNvSpPr>
          <p:nvPr>
            <p:ph type="ftr" sz="quarter" idx="24"/>
          </p:nvPr>
        </p:nvSpPr>
        <p:spPr/>
        <p:txBody>
          <a:bodyPr/>
          <a:lstStyle/>
          <a:p>
            <a:endParaRPr lang="en-US"/>
          </a:p>
        </p:txBody>
      </p:sp>
      <p:sp>
        <p:nvSpPr>
          <p:cNvPr id="8" name="Rectangle 7"/>
          <p:cNvSpPr/>
          <p:nvPr/>
        </p:nvSpPr>
        <p:spPr>
          <a:xfrm rot="5400000">
            <a:off x="103617" y="332219"/>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
        <p:nvSpPr>
          <p:cNvPr id="3" name="Date Placeholder 2"/>
          <p:cNvSpPr>
            <a:spLocks noGrp="1"/>
          </p:cNvSpPr>
          <p:nvPr>
            <p:ph type="dt" sz="half" idx="25"/>
          </p:nvPr>
        </p:nvSpPr>
        <p:spPr/>
        <p:txBody>
          <a:bodyPr/>
          <a:lstStyle/>
          <a:p>
            <a:fld id="{0962C3AF-5892-440E-9563-FA0DF3ADE413}" type="datetimeFigureOut">
              <a:rPr lang="en-US" smtClean="0"/>
              <a:t>9/27/2016</a:t>
            </a:fld>
            <a:endParaRPr lang="en-US"/>
          </a:p>
        </p:txBody>
      </p:sp>
      <p:sp>
        <p:nvSpPr>
          <p:cNvPr id="5" name="Slide Number Placeholder 4"/>
          <p:cNvSpPr>
            <a:spLocks noGrp="1"/>
          </p:cNvSpPr>
          <p:nvPr>
            <p:ph type="sldNum" sz="quarter" idx="26"/>
          </p:nvPr>
        </p:nvSpPr>
        <p:spPr/>
        <p:txBody>
          <a:bodyPr/>
          <a:lstStyle/>
          <a:p>
            <a:fld id="{0D0F7FD9-AE09-459C-887E-0302C25CB11F}"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3337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Window">
    <p:spTree>
      <p:nvGrpSpPr>
        <p:cNvPr id="1" name=""/>
        <p:cNvGrpSpPr/>
        <p:nvPr/>
      </p:nvGrpSpPr>
      <p:grpSpPr>
        <a:xfrm>
          <a:off x="0" y="0"/>
          <a:ext cx="0" cy="0"/>
          <a:chOff x="0" y="0"/>
          <a:chExt cx="0" cy="0"/>
        </a:xfrm>
      </p:grpSpPr>
      <p:sp>
        <p:nvSpPr>
          <p:cNvPr id="3" name="Picture Placeholder 2"/>
          <p:cNvSpPr>
            <a:spLocks noGrp="1"/>
          </p:cNvSpPr>
          <p:nvPr>
            <p:ph type="pic" sz="quarter" idx="16"/>
          </p:nvPr>
        </p:nvSpPr>
        <p:spPr>
          <a:xfrm>
            <a:off x="3406590" y="1799425"/>
            <a:ext cx="5378823" cy="5058575"/>
          </a:xfrm>
          <a:solidFill>
            <a:schemeClr val="bg1">
              <a:lumMod val="85000"/>
            </a:schemeClr>
          </a:solidFill>
          <a:ln>
            <a:noFill/>
          </a:ln>
        </p:spPr>
        <p:txBody>
          <a:bodyPr/>
          <a:lstStyle/>
          <a:p>
            <a:r>
              <a:rPr lang="en-US" smtClean="0"/>
              <a:t>Click icon to add picture</a:t>
            </a:r>
            <a:endParaRPr lang="en-US"/>
          </a:p>
        </p:txBody>
      </p:sp>
      <p:sp>
        <p:nvSpPr>
          <p:cNvPr id="5" name="Footer Placeholder 4"/>
          <p:cNvSpPr>
            <a:spLocks noGrp="1"/>
          </p:cNvSpPr>
          <p:nvPr>
            <p:ph type="ftr" sz="quarter" idx="18"/>
          </p:nvPr>
        </p:nvSpPr>
        <p:spPr/>
        <p:txBody>
          <a:bodyPr/>
          <a:lstStyle/>
          <a:p>
            <a:endParaRPr lang="en-US"/>
          </a:p>
        </p:txBody>
      </p:sp>
      <p:sp>
        <p:nvSpPr>
          <p:cNvPr id="8" name="Rectangle 7"/>
          <p:cNvSpPr/>
          <p:nvPr/>
        </p:nvSpPr>
        <p:spPr>
          <a:xfrm rot="5400000">
            <a:off x="103617" y="332219"/>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grpSp>
        <p:nvGrpSpPr>
          <p:cNvPr id="9" name="Group 8"/>
          <p:cNvGrpSpPr/>
          <p:nvPr/>
        </p:nvGrpSpPr>
        <p:grpSpPr>
          <a:xfrm>
            <a:off x="3406590" y="1552198"/>
            <a:ext cx="5378823" cy="260079"/>
            <a:chOff x="2633663" y="1464602"/>
            <a:chExt cx="6924676" cy="334824"/>
          </a:xfrm>
        </p:grpSpPr>
        <p:sp>
          <p:nvSpPr>
            <p:cNvPr id="10" name="Freeform 5"/>
            <p:cNvSpPr>
              <a:spLocks/>
            </p:cNvSpPr>
            <p:nvPr/>
          </p:nvSpPr>
          <p:spPr bwMode="auto">
            <a:xfrm>
              <a:off x="2633663" y="1464602"/>
              <a:ext cx="6924676" cy="334824"/>
            </a:xfrm>
            <a:custGeom>
              <a:avLst/>
              <a:gdLst>
                <a:gd name="T0" fmla="*/ 2361 w 2361"/>
                <a:gd name="T1" fmla="*/ 111 h 111"/>
                <a:gd name="T2" fmla="*/ 0 w 2361"/>
                <a:gd name="T3" fmla="*/ 111 h 111"/>
                <a:gd name="T4" fmla="*/ 0 w 2361"/>
                <a:gd name="T5" fmla="*/ 32 h 111"/>
                <a:gd name="T6" fmla="*/ 32 w 2361"/>
                <a:gd name="T7" fmla="*/ 0 h 111"/>
                <a:gd name="T8" fmla="*/ 2330 w 2361"/>
                <a:gd name="T9" fmla="*/ 0 h 111"/>
                <a:gd name="T10" fmla="*/ 2361 w 2361"/>
                <a:gd name="T11" fmla="*/ 32 h 111"/>
                <a:gd name="T12" fmla="*/ 2361 w 2361"/>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2361" h="111">
                  <a:moveTo>
                    <a:pt x="2361" y="111"/>
                  </a:moveTo>
                  <a:cubicBezTo>
                    <a:pt x="0" y="111"/>
                    <a:pt x="0" y="111"/>
                    <a:pt x="0" y="111"/>
                  </a:cubicBezTo>
                  <a:cubicBezTo>
                    <a:pt x="0" y="32"/>
                    <a:pt x="0" y="32"/>
                    <a:pt x="0" y="32"/>
                  </a:cubicBezTo>
                  <a:cubicBezTo>
                    <a:pt x="0" y="14"/>
                    <a:pt x="14" y="0"/>
                    <a:pt x="32" y="0"/>
                  </a:cubicBezTo>
                  <a:cubicBezTo>
                    <a:pt x="2330" y="0"/>
                    <a:pt x="2330" y="0"/>
                    <a:pt x="2330" y="0"/>
                  </a:cubicBezTo>
                  <a:cubicBezTo>
                    <a:pt x="2347" y="0"/>
                    <a:pt x="2361" y="14"/>
                    <a:pt x="2361" y="32"/>
                  </a:cubicBezTo>
                  <a:lnTo>
                    <a:pt x="2361" y="1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1" dirty="0">
                <a:latin typeface="Verdana" charset="0"/>
              </a:endParaRPr>
            </a:p>
          </p:txBody>
        </p:sp>
        <p:sp>
          <p:nvSpPr>
            <p:cNvPr id="11" name="Oval 6"/>
            <p:cNvSpPr>
              <a:spLocks noChangeArrowheads="1"/>
            </p:cNvSpPr>
            <p:nvPr/>
          </p:nvSpPr>
          <p:spPr bwMode="auto">
            <a:xfrm>
              <a:off x="8799402" y="1555128"/>
              <a:ext cx="148811" cy="153771"/>
            </a:xfrm>
            <a:prstGeom prst="ellipse">
              <a:avLst/>
            </a:prstGeom>
            <a:solidFill>
              <a:srgbClr val="FCEE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1" dirty="0">
                <a:latin typeface="Verdana" charset="0"/>
              </a:endParaRPr>
            </a:p>
          </p:txBody>
        </p:sp>
        <p:sp>
          <p:nvSpPr>
            <p:cNvPr id="12" name="Oval 7"/>
            <p:cNvSpPr>
              <a:spLocks noChangeArrowheads="1"/>
            </p:cNvSpPr>
            <p:nvPr/>
          </p:nvSpPr>
          <p:spPr bwMode="auto">
            <a:xfrm>
              <a:off x="9031300" y="1555128"/>
              <a:ext cx="148811" cy="153771"/>
            </a:xfrm>
            <a:prstGeom prst="ellipse">
              <a:avLst/>
            </a:pr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1" dirty="0">
                <a:latin typeface="Verdana" charset="0"/>
              </a:endParaRPr>
            </a:p>
          </p:txBody>
        </p:sp>
        <p:sp>
          <p:nvSpPr>
            <p:cNvPr id="13" name="Oval 8"/>
            <p:cNvSpPr>
              <a:spLocks noChangeArrowheads="1"/>
            </p:cNvSpPr>
            <p:nvPr/>
          </p:nvSpPr>
          <p:spPr bwMode="auto">
            <a:xfrm>
              <a:off x="9263197" y="1555128"/>
              <a:ext cx="148811" cy="153771"/>
            </a:xfrm>
            <a:prstGeom prst="ellipse">
              <a:avLst/>
            </a:prstGeom>
            <a:solidFill>
              <a:srgbClr val="D307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1" dirty="0">
                <a:latin typeface="Verdana" charset="0"/>
              </a:endParaRPr>
            </a:p>
          </p:txBody>
        </p:sp>
      </p:grpSp>
      <p:sp>
        <p:nvSpPr>
          <p:cNvPr id="4" name="Date Placeholder 3"/>
          <p:cNvSpPr>
            <a:spLocks noGrp="1"/>
          </p:cNvSpPr>
          <p:nvPr>
            <p:ph type="dt" sz="half" idx="19"/>
          </p:nvPr>
        </p:nvSpPr>
        <p:spPr/>
        <p:txBody>
          <a:bodyPr/>
          <a:lstStyle/>
          <a:p>
            <a:fld id="{0962C3AF-5892-440E-9563-FA0DF3ADE413}" type="datetimeFigureOut">
              <a:rPr lang="en-US" smtClean="0"/>
              <a:t>9/27/2016</a:t>
            </a:fld>
            <a:endParaRPr lang="en-US"/>
          </a:p>
        </p:txBody>
      </p:sp>
      <p:sp>
        <p:nvSpPr>
          <p:cNvPr id="6" name="Slide Number Placeholder 5"/>
          <p:cNvSpPr>
            <a:spLocks noGrp="1"/>
          </p:cNvSpPr>
          <p:nvPr>
            <p:ph type="sldNum" sz="quarter" idx="20"/>
          </p:nvPr>
        </p:nvSpPr>
        <p:spPr/>
        <p:txBody>
          <a:bodyPr/>
          <a:lstStyle/>
          <a:p>
            <a:fld id="{0D0F7FD9-AE09-459C-887E-0302C25CB11F}"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505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43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962C3AF-5892-440E-9563-FA0DF3ADE413}" type="datetimeFigureOut">
              <a:rPr lang="en-US" smtClean="0"/>
              <a:t>9/27/2016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0F7FD9-AE09-459C-887E-0302C25CB11F}" type="slidenum">
              <a:rPr lang="en-US" smtClean="0"/>
              <a:t>‹#›</a:t>
            </a:fld>
            <a:endParaRPr lang="en-US"/>
          </a:p>
        </p:txBody>
      </p:sp>
    </p:spTree>
    <p:extLst>
      <p:ext uri="{BB962C8B-B14F-4D97-AF65-F5344CB8AC3E}">
        <p14:creationId xmlns:p14="http://schemas.microsoft.com/office/powerpoint/2010/main" val="4245805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38601" y="6481856"/>
            <a:ext cx="4114800" cy="365125"/>
          </a:xfrm>
        </p:spPr>
        <p:txBody>
          <a:bodyPr/>
          <a:lstStyle/>
          <a:p>
            <a:endParaRPr lang="en-US"/>
          </a:p>
        </p:txBody>
      </p:sp>
      <p:sp>
        <p:nvSpPr>
          <p:cNvPr id="10" name="Text Placeholder 9"/>
          <p:cNvSpPr>
            <a:spLocks noGrp="1"/>
          </p:cNvSpPr>
          <p:nvPr>
            <p:ph type="body" sz="quarter" idx="13"/>
          </p:nvPr>
        </p:nvSpPr>
        <p:spPr>
          <a:xfrm>
            <a:off x="323659" y="972275"/>
            <a:ext cx="11030141" cy="5317664"/>
          </a:xfrm>
        </p:spPr>
        <p:txBody>
          <a:bodyPr/>
          <a:lstStyle>
            <a:lvl1pPr>
              <a:defRPr sz="26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Rectangle 10"/>
          <p:cNvSpPr/>
          <p:nvPr/>
        </p:nvSpPr>
        <p:spPr>
          <a:xfrm rot="5400000">
            <a:off x="103617" y="332219"/>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
        <p:nvSpPr>
          <p:cNvPr id="2" name="Date Placeholder 1"/>
          <p:cNvSpPr>
            <a:spLocks noGrp="1"/>
          </p:cNvSpPr>
          <p:nvPr>
            <p:ph type="dt" sz="half" idx="14"/>
          </p:nvPr>
        </p:nvSpPr>
        <p:spPr/>
        <p:txBody>
          <a:bodyPr/>
          <a:lstStyle/>
          <a:p>
            <a:fld id="{0962C3AF-5892-440E-9563-FA0DF3ADE413}" type="datetimeFigureOut">
              <a:rPr lang="en-US" smtClean="0"/>
              <a:t>9/27/2016</a:t>
            </a:fld>
            <a:endParaRPr lang="en-US"/>
          </a:p>
        </p:txBody>
      </p:sp>
      <p:sp>
        <p:nvSpPr>
          <p:cNvPr id="4" name="Slide Number Placeholder 3"/>
          <p:cNvSpPr>
            <a:spLocks noGrp="1"/>
          </p:cNvSpPr>
          <p:nvPr>
            <p:ph type="sldNum" sz="quarter" idx="15"/>
          </p:nvPr>
        </p:nvSpPr>
        <p:spPr/>
        <p:txBody>
          <a:bodyPr/>
          <a:lstStyle/>
          <a:p>
            <a:fld id="{0D0F7FD9-AE09-459C-887E-0302C25CB11F}" type="slidenum">
              <a:rPr lang="en-US" smtClean="0"/>
              <a:t>‹#›</a:t>
            </a:fld>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3526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38601" y="6481856"/>
            <a:ext cx="4114800" cy="365125"/>
          </a:xfrm>
        </p:spPr>
        <p:txBody>
          <a:bodyPr/>
          <a:lstStyle/>
          <a:p>
            <a:endParaRPr lang="en-US"/>
          </a:p>
        </p:txBody>
      </p:sp>
      <p:sp>
        <p:nvSpPr>
          <p:cNvPr id="11" name="Rectangle 10"/>
          <p:cNvSpPr/>
          <p:nvPr/>
        </p:nvSpPr>
        <p:spPr>
          <a:xfrm rot="5400000">
            <a:off x="103617" y="332219"/>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
        <p:nvSpPr>
          <p:cNvPr id="2" name="Date Placeholder 1"/>
          <p:cNvSpPr>
            <a:spLocks noGrp="1"/>
          </p:cNvSpPr>
          <p:nvPr>
            <p:ph type="dt" sz="half" idx="15"/>
          </p:nvPr>
        </p:nvSpPr>
        <p:spPr/>
        <p:txBody>
          <a:bodyPr/>
          <a:lstStyle/>
          <a:p>
            <a:fld id="{0962C3AF-5892-440E-9563-FA0DF3ADE413}" type="datetimeFigureOut">
              <a:rPr lang="en-US" smtClean="0"/>
              <a:t>9/27/2016</a:t>
            </a:fld>
            <a:endParaRPr lang="en-US"/>
          </a:p>
        </p:txBody>
      </p:sp>
      <p:sp>
        <p:nvSpPr>
          <p:cNvPr id="4" name="Slide Number Placeholder 3"/>
          <p:cNvSpPr>
            <a:spLocks noGrp="1"/>
          </p:cNvSpPr>
          <p:nvPr>
            <p:ph type="sldNum" sz="quarter" idx="16"/>
          </p:nvPr>
        </p:nvSpPr>
        <p:spPr/>
        <p:txBody>
          <a:bodyPr/>
          <a:lstStyle/>
          <a:p>
            <a:fld id="{0D0F7FD9-AE09-459C-887E-0302C25CB11F}" type="slidenum">
              <a:rPr lang="en-US" smtClean="0"/>
              <a:t>‹#›</a:t>
            </a:fld>
            <a:endParaRPr lang="en-US"/>
          </a:p>
        </p:txBody>
      </p:sp>
      <p:sp>
        <p:nvSpPr>
          <p:cNvPr id="13" name="Content Placeholder 2"/>
          <p:cNvSpPr>
            <a:spLocks noGrp="1"/>
          </p:cNvSpPr>
          <p:nvPr>
            <p:ph sz="quarter" idx="10"/>
          </p:nvPr>
        </p:nvSpPr>
        <p:spPr>
          <a:xfrm>
            <a:off x="323659" y="1105786"/>
            <a:ext cx="5544003" cy="51857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2"/>
          <p:cNvSpPr>
            <a:spLocks noGrp="1"/>
          </p:cNvSpPr>
          <p:nvPr>
            <p:ph sz="quarter" idx="17"/>
          </p:nvPr>
        </p:nvSpPr>
        <p:spPr>
          <a:xfrm>
            <a:off x="6300536" y="1105786"/>
            <a:ext cx="5544003" cy="51857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4"/>
          <p:cNvSpPr>
            <a:spLocks noGrp="1"/>
          </p:cNvSpPr>
          <p:nvPr>
            <p:ph type="title"/>
          </p:nvPr>
        </p:nvSpPr>
        <p:spPr>
          <a:xfrm>
            <a:off x="323659" y="88933"/>
            <a:ext cx="11520880" cy="575779"/>
          </a:xfrm>
        </p:spPr>
        <p:txBody>
          <a:bodyPr/>
          <a:lstStyle/>
          <a:p>
            <a:r>
              <a:rPr lang="en-US" smtClean="0"/>
              <a:t>Click to edit Master title style</a:t>
            </a:r>
            <a:endParaRPr lang="en-US"/>
          </a:p>
        </p:txBody>
      </p:sp>
    </p:spTree>
    <p:extLst>
      <p:ext uri="{BB962C8B-B14F-4D97-AF65-F5344CB8AC3E}">
        <p14:creationId xmlns:p14="http://schemas.microsoft.com/office/powerpoint/2010/main" val="307966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and Image">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323659" y="972275"/>
            <a:ext cx="6204463" cy="5000960"/>
          </a:xfrm>
        </p:spPr>
        <p:txBody>
          <a:bodyPr/>
          <a:lstStyle>
            <a:lvl1pPr>
              <a:defRPr sz="26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Picture Placeholder 10"/>
          <p:cNvSpPr>
            <a:spLocks noGrp="1"/>
          </p:cNvSpPr>
          <p:nvPr>
            <p:ph type="pic" sz="quarter" idx="14"/>
          </p:nvPr>
        </p:nvSpPr>
        <p:spPr>
          <a:xfrm>
            <a:off x="7058756" y="972275"/>
            <a:ext cx="4785784" cy="5000960"/>
          </a:xfrm>
        </p:spPr>
        <p:txBody>
          <a:bodyPr/>
          <a:lstStyle/>
          <a:p>
            <a:r>
              <a:rPr lang="en-US" smtClean="0"/>
              <a:t>Click icon to add picture</a:t>
            </a:r>
            <a:endParaRPr lang="en-US"/>
          </a:p>
        </p:txBody>
      </p:sp>
      <p:sp>
        <p:nvSpPr>
          <p:cNvPr id="12" name="Rectangle 11"/>
          <p:cNvSpPr/>
          <p:nvPr/>
        </p:nvSpPr>
        <p:spPr>
          <a:xfrm rot="5400000">
            <a:off x="103617" y="332219"/>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
        <p:nvSpPr>
          <p:cNvPr id="5" name="Date Placeholder 4"/>
          <p:cNvSpPr>
            <a:spLocks noGrp="1"/>
          </p:cNvSpPr>
          <p:nvPr>
            <p:ph type="dt" sz="half" idx="15"/>
          </p:nvPr>
        </p:nvSpPr>
        <p:spPr/>
        <p:txBody>
          <a:bodyPr/>
          <a:lstStyle/>
          <a:p>
            <a:fld id="{0962C3AF-5892-440E-9563-FA0DF3ADE413}" type="datetimeFigureOut">
              <a:rPr lang="en-US" smtClean="0"/>
              <a:t>9/27/2016</a:t>
            </a:fld>
            <a:endParaRPr lang="en-US"/>
          </a:p>
        </p:txBody>
      </p:sp>
      <p:sp>
        <p:nvSpPr>
          <p:cNvPr id="13" name="Footer Placeholder 12"/>
          <p:cNvSpPr>
            <a:spLocks noGrp="1"/>
          </p:cNvSpPr>
          <p:nvPr>
            <p:ph type="ftr" sz="quarter" idx="16"/>
          </p:nvPr>
        </p:nvSpPr>
        <p:spPr/>
        <p:txBody>
          <a:bodyPr/>
          <a:lstStyle/>
          <a:p>
            <a:endParaRPr lang="en-US"/>
          </a:p>
        </p:txBody>
      </p:sp>
      <p:sp>
        <p:nvSpPr>
          <p:cNvPr id="14" name="Slide Number Placeholder 13"/>
          <p:cNvSpPr>
            <a:spLocks noGrp="1"/>
          </p:cNvSpPr>
          <p:nvPr>
            <p:ph type="sldNum" sz="quarter" idx="17"/>
          </p:nvPr>
        </p:nvSpPr>
        <p:spPr/>
        <p:txBody>
          <a:bodyPr/>
          <a:lstStyle/>
          <a:p>
            <a:fld id="{0D0F7FD9-AE09-459C-887E-0302C25CB11F}" type="slidenum">
              <a:rPr lang="en-US" smtClean="0"/>
              <a:t>‹#›</a:t>
            </a:fld>
            <a:endParaRPr lang="en-US"/>
          </a:p>
        </p:txBody>
      </p:sp>
      <p:sp>
        <p:nvSpPr>
          <p:cNvPr id="2" name="Title 1"/>
          <p:cNvSpPr>
            <a:spLocks noGrp="1"/>
          </p:cNvSpPr>
          <p:nvPr>
            <p:ph type="title"/>
          </p:nvPr>
        </p:nvSpPr>
        <p:spPr>
          <a:xfrm>
            <a:off x="323658" y="88933"/>
            <a:ext cx="11520881" cy="575779"/>
          </a:xfrm>
        </p:spPr>
        <p:txBody>
          <a:bodyPr/>
          <a:lstStyle/>
          <a:p>
            <a:r>
              <a:rPr lang="en-US" smtClean="0"/>
              <a:t>Click to edit Master title style</a:t>
            </a:r>
            <a:endParaRPr lang="en-US"/>
          </a:p>
        </p:txBody>
      </p:sp>
    </p:spTree>
    <p:extLst>
      <p:ext uri="{BB962C8B-B14F-4D97-AF65-F5344CB8AC3E}">
        <p14:creationId xmlns:p14="http://schemas.microsoft.com/office/powerpoint/2010/main" val="147472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our Content Stacke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23659" y="1105788"/>
            <a:ext cx="5544003" cy="23958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2"/>
          <p:cNvSpPr>
            <a:spLocks noGrp="1"/>
          </p:cNvSpPr>
          <p:nvPr>
            <p:ph sz="quarter" idx="11"/>
          </p:nvPr>
        </p:nvSpPr>
        <p:spPr>
          <a:xfrm>
            <a:off x="6300536" y="1105788"/>
            <a:ext cx="5544003" cy="23958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p:nvPr/>
        </p:nvSpPr>
        <p:spPr>
          <a:xfrm rot="5400000">
            <a:off x="103617" y="332219"/>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
        <p:nvSpPr>
          <p:cNvPr id="7" name="Content Placeholder 2"/>
          <p:cNvSpPr>
            <a:spLocks noGrp="1"/>
          </p:cNvSpPr>
          <p:nvPr>
            <p:ph sz="quarter" idx="12"/>
          </p:nvPr>
        </p:nvSpPr>
        <p:spPr>
          <a:xfrm>
            <a:off x="323659" y="3799370"/>
            <a:ext cx="5544003" cy="23958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sz="quarter" idx="13"/>
          </p:nvPr>
        </p:nvSpPr>
        <p:spPr>
          <a:xfrm>
            <a:off x="6300536" y="3799370"/>
            <a:ext cx="5544003" cy="23958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Date Placeholder 1"/>
          <p:cNvSpPr>
            <a:spLocks noGrp="1"/>
          </p:cNvSpPr>
          <p:nvPr>
            <p:ph type="dt" sz="half" idx="14"/>
          </p:nvPr>
        </p:nvSpPr>
        <p:spPr/>
        <p:txBody>
          <a:bodyPr/>
          <a:lstStyle/>
          <a:p>
            <a:fld id="{0962C3AF-5892-440E-9563-FA0DF3ADE413}" type="datetimeFigureOut">
              <a:rPr lang="en-US" smtClean="0"/>
              <a:t>9/27/2016</a:t>
            </a:fld>
            <a:endParaRPr lang="en-US"/>
          </a:p>
        </p:txBody>
      </p:sp>
      <p:sp>
        <p:nvSpPr>
          <p:cNvPr id="9" name="Footer Placeholder 8"/>
          <p:cNvSpPr>
            <a:spLocks noGrp="1"/>
          </p:cNvSpPr>
          <p:nvPr>
            <p:ph type="ftr" sz="quarter" idx="15"/>
          </p:nvPr>
        </p:nvSpPr>
        <p:spPr/>
        <p:txBody>
          <a:bodyPr/>
          <a:lstStyle/>
          <a:p>
            <a:endParaRPr lang="en-US"/>
          </a:p>
        </p:txBody>
      </p:sp>
      <p:sp>
        <p:nvSpPr>
          <p:cNvPr id="10" name="Slide Number Placeholder 9"/>
          <p:cNvSpPr>
            <a:spLocks noGrp="1"/>
          </p:cNvSpPr>
          <p:nvPr>
            <p:ph type="sldNum" sz="quarter" idx="16"/>
          </p:nvPr>
        </p:nvSpPr>
        <p:spPr/>
        <p:txBody>
          <a:bodyPr/>
          <a:lstStyle/>
          <a:p>
            <a:fld id="{0D0F7FD9-AE09-459C-887E-0302C25CB11F}" type="slidenum">
              <a:rPr lang="en-US" smtClean="0"/>
              <a:t>‹#›</a:t>
            </a:fld>
            <a:endParaRPr lang="en-US"/>
          </a:p>
        </p:txBody>
      </p:sp>
      <p:sp>
        <p:nvSpPr>
          <p:cNvPr id="11" name="Title 10"/>
          <p:cNvSpPr>
            <a:spLocks noGrp="1"/>
          </p:cNvSpPr>
          <p:nvPr>
            <p:ph type="title"/>
          </p:nvPr>
        </p:nvSpPr>
        <p:spPr>
          <a:xfrm>
            <a:off x="323659" y="88933"/>
            <a:ext cx="11520880" cy="575779"/>
          </a:xfrm>
        </p:spPr>
        <p:txBody>
          <a:bodyPr/>
          <a:lstStyle/>
          <a:p>
            <a:r>
              <a:rPr lang="en-US" smtClean="0"/>
              <a:t>Click to edit Master title style</a:t>
            </a:r>
            <a:endParaRPr lang="en-US"/>
          </a:p>
        </p:txBody>
      </p:sp>
    </p:spTree>
    <p:extLst>
      <p:ext uri="{BB962C8B-B14F-4D97-AF65-F5344CB8AC3E}">
        <p14:creationId xmlns:p14="http://schemas.microsoft.com/office/powerpoint/2010/main" val="133693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Four Content Columns">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23656" y="1105788"/>
            <a:ext cx="2654728" cy="49760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2"/>
          <p:cNvSpPr>
            <a:spLocks noGrp="1"/>
          </p:cNvSpPr>
          <p:nvPr>
            <p:ph sz="quarter" idx="11"/>
          </p:nvPr>
        </p:nvSpPr>
        <p:spPr>
          <a:xfrm>
            <a:off x="3323492" y="1105788"/>
            <a:ext cx="2654728" cy="49760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p:nvPr/>
        </p:nvSpPr>
        <p:spPr>
          <a:xfrm rot="5400000">
            <a:off x="103617" y="332219"/>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
        <p:nvSpPr>
          <p:cNvPr id="9" name="Content Placeholder 2"/>
          <p:cNvSpPr>
            <a:spLocks noGrp="1"/>
          </p:cNvSpPr>
          <p:nvPr>
            <p:ph sz="quarter" idx="12"/>
          </p:nvPr>
        </p:nvSpPr>
        <p:spPr>
          <a:xfrm>
            <a:off x="6323328" y="1105788"/>
            <a:ext cx="2654728" cy="49760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sz="quarter" idx="13"/>
          </p:nvPr>
        </p:nvSpPr>
        <p:spPr>
          <a:xfrm>
            <a:off x="9323164" y="1105788"/>
            <a:ext cx="2654728" cy="49760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Date Placeholder 1"/>
          <p:cNvSpPr>
            <a:spLocks noGrp="1"/>
          </p:cNvSpPr>
          <p:nvPr>
            <p:ph type="dt" sz="half" idx="14"/>
          </p:nvPr>
        </p:nvSpPr>
        <p:spPr/>
        <p:txBody>
          <a:bodyPr/>
          <a:lstStyle/>
          <a:p>
            <a:fld id="{0962C3AF-5892-440E-9563-FA0DF3ADE413}" type="datetimeFigureOut">
              <a:rPr lang="en-US" smtClean="0"/>
              <a:t>9/27/2016</a:t>
            </a:fld>
            <a:endParaRPr lang="en-US"/>
          </a:p>
        </p:txBody>
      </p:sp>
      <p:sp>
        <p:nvSpPr>
          <p:cNvPr id="7" name="Footer Placeholder 6"/>
          <p:cNvSpPr>
            <a:spLocks noGrp="1"/>
          </p:cNvSpPr>
          <p:nvPr>
            <p:ph type="ftr"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0D0F7FD9-AE09-459C-887E-0302C25CB11F}" type="slidenum">
              <a:rPr lang="en-US" smtClean="0"/>
              <a:t>‹#›</a:t>
            </a:fld>
            <a:endParaRPr lang="en-US"/>
          </a:p>
        </p:txBody>
      </p:sp>
      <p:sp>
        <p:nvSpPr>
          <p:cNvPr id="11" name="Title 1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808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4.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659" y="88933"/>
            <a:ext cx="11163496" cy="575779"/>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15933" y="1033788"/>
            <a:ext cx="11037867" cy="514317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14480" y="6481856"/>
            <a:ext cx="2743200" cy="365125"/>
          </a:xfrm>
          <a:prstGeom prst="rect">
            <a:avLst/>
          </a:prstGeom>
        </p:spPr>
        <p:txBody>
          <a:bodyPr vert="horz" lIns="91440" tIns="45720" rIns="91440" bIns="45720" rtlCol="0" anchor="ctr"/>
          <a:lstStyle>
            <a:lvl1pPr algn="l">
              <a:defRPr sz="1200">
                <a:solidFill>
                  <a:schemeClr val="bg1">
                    <a:lumMod val="75000"/>
                  </a:schemeClr>
                </a:solidFill>
                <a:latin typeface="Verdana" charset="0"/>
              </a:defRPr>
            </a:lvl1pPr>
          </a:lstStyle>
          <a:p>
            <a:fld id="{0962C3AF-5892-440E-9563-FA0DF3ADE413}" type="datetimeFigureOut">
              <a:rPr lang="en-US" smtClean="0"/>
              <a:t>9/27/2016</a:t>
            </a:fld>
            <a:endParaRPr lang="en-US"/>
          </a:p>
        </p:txBody>
      </p:sp>
      <p:sp>
        <p:nvSpPr>
          <p:cNvPr id="5" name="Footer Placeholder 4"/>
          <p:cNvSpPr>
            <a:spLocks noGrp="1"/>
          </p:cNvSpPr>
          <p:nvPr>
            <p:ph type="ftr" sz="quarter" idx="3"/>
          </p:nvPr>
        </p:nvSpPr>
        <p:spPr>
          <a:xfrm>
            <a:off x="4038600" y="6481856"/>
            <a:ext cx="4114800" cy="365125"/>
          </a:xfrm>
          <a:prstGeom prst="rect">
            <a:avLst/>
          </a:prstGeom>
        </p:spPr>
        <p:txBody>
          <a:bodyPr vert="horz" lIns="91440" tIns="45720" rIns="91440" bIns="45720" rtlCol="0" anchor="ctr"/>
          <a:lstStyle>
            <a:lvl1pPr algn="ctr">
              <a:defRPr sz="933">
                <a:solidFill>
                  <a:schemeClr val="bg1">
                    <a:lumMod val="75000"/>
                  </a:schemeClr>
                </a:solidFill>
                <a:latin typeface="Verdana" charset="0"/>
              </a:defRPr>
            </a:lvl1pPr>
          </a:lstStyle>
          <a:p>
            <a:endParaRPr lang="en-US"/>
          </a:p>
        </p:txBody>
      </p:sp>
      <p:sp>
        <p:nvSpPr>
          <p:cNvPr id="6" name="Slide Number Placeholder 5"/>
          <p:cNvSpPr>
            <a:spLocks noGrp="1"/>
          </p:cNvSpPr>
          <p:nvPr>
            <p:ph type="sldNum" sz="quarter" idx="4"/>
          </p:nvPr>
        </p:nvSpPr>
        <p:spPr>
          <a:xfrm>
            <a:off x="7924943" y="6481856"/>
            <a:ext cx="2743200" cy="365125"/>
          </a:xfrm>
          <a:prstGeom prst="rect">
            <a:avLst/>
          </a:prstGeom>
        </p:spPr>
        <p:txBody>
          <a:bodyPr vert="horz" lIns="91440" tIns="45720" rIns="91440" bIns="45720" rtlCol="0" anchor="ctr"/>
          <a:lstStyle>
            <a:lvl1pPr algn="r">
              <a:defRPr sz="1200">
                <a:solidFill>
                  <a:schemeClr val="bg1">
                    <a:lumMod val="75000"/>
                  </a:schemeClr>
                </a:solidFill>
                <a:latin typeface="Verdana" charset="0"/>
              </a:defRPr>
            </a:lvl1pPr>
          </a:lstStyle>
          <a:p>
            <a:fld id="{0D0F7FD9-AE09-459C-887E-0302C25CB11F}" type="slidenum">
              <a:rPr lang="en-US" smtClean="0"/>
              <a:t>‹#›</a:t>
            </a:fld>
            <a:endParaRPr lang="en-US"/>
          </a:p>
        </p:txBody>
      </p:sp>
      <p:sp>
        <p:nvSpPr>
          <p:cNvPr id="10" name="Rectangle 9"/>
          <p:cNvSpPr/>
          <p:nvPr/>
        </p:nvSpPr>
        <p:spPr>
          <a:xfrm rot="5400000">
            <a:off x="103617" y="332219"/>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pic>
        <p:nvPicPr>
          <p:cNvPr id="12" name="Picture 11"/>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23157" y="6465187"/>
            <a:ext cx="906892" cy="238268"/>
          </a:xfrm>
          <a:prstGeom prst="rect">
            <a:avLst/>
          </a:prstGeom>
        </p:spPr>
      </p:pic>
      <p:pic>
        <p:nvPicPr>
          <p:cNvPr id="13" name="Picture 12"/>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1025620" y="6463633"/>
            <a:ext cx="818921" cy="239768"/>
          </a:xfrm>
          <a:prstGeom prst="rect">
            <a:avLst/>
          </a:prstGeom>
        </p:spPr>
      </p:pic>
      <p:sp>
        <p:nvSpPr>
          <p:cNvPr id="14" name="Rectangle 13"/>
          <p:cNvSpPr/>
          <p:nvPr/>
        </p:nvSpPr>
        <p:spPr>
          <a:xfrm>
            <a:off x="64669" y="0"/>
            <a:ext cx="251264" cy="806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Verdana" charset="0"/>
            </a:endParaRPr>
          </a:p>
        </p:txBody>
      </p:sp>
    </p:spTree>
    <p:extLst>
      <p:ext uri="{BB962C8B-B14F-4D97-AF65-F5344CB8AC3E}">
        <p14:creationId xmlns:p14="http://schemas.microsoft.com/office/powerpoint/2010/main" val="37283767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77" rtl="0" eaLnBrk="1" latinLnBrk="0" hangingPunct="1">
        <a:lnSpc>
          <a:spcPct val="90000"/>
        </a:lnSpc>
        <a:spcBef>
          <a:spcPct val="0"/>
        </a:spcBef>
        <a:buNone/>
        <a:defRPr sz="2667" kern="1200">
          <a:solidFill>
            <a:schemeClr val="tx2"/>
          </a:solidFill>
          <a:latin typeface="Verdana" charset="0"/>
          <a:ea typeface="Verdana" charset="0"/>
          <a:cs typeface="Verdana" charset="0"/>
        </a:defRPr>
      </a:lvl1pPr>
    </p:titleStyle>
    <p:bodyStyle>
      <a:lvl1pPr marL="228594" indent="-228594" algn="l" defTabSz="914377" rtl="0" eaLnBrk="1" latinLnBrk="0" hangingPunct="1">
        <a:lnSpc>
          <a:spcPct val="110000"/>
        </a:lnSpc>
        <a:spcBef>
          <a:spcPts val="1000"/>
        </a:spcBef>
        <a:buFont typeface="Arial" panose="020B0604020202020204" pitchFamily="34" charset="0"/>
        <a:buChar char="•"/>
        <a:defRPr sz="2800" kern="1200">
          <a:solidFill>
            <a:schemeClr val="tx2"/>
          </a:solidFill>
          <a:latin typeface="Verdana" charset="0"/>
          <a:ea typeface="+mn-ea"/>
          <a:cs typeface="+mn-cs"/>
        </a:defRPr>
      </a:lvl1pPr>
      <a:lvl2pPr marL="685783" indent="-228594" algn="l" defTabSz="914377" rtl="0" eaLnBrk="1" latinLnBrk="0" hangingPunct="1">
        <a:lnSpc>
          <a:spcPct val="110000"/>
        </a:lnSpc>
        <a:spcBef>
          <a:spcPts val="500"/>
        </a:spcBef>
        <a:buFont typeface="Arial" panose="020B0604020202020204" pitchFamily="34" charset="0"/>
        <a:buChar char="•"/>
        <a:defRPr sz="2400" kern="1200">
          <a:solidFill>
            <a:schemeClr val="tx2"/>
          </a:solidFill>
          <a:latin typeface="Verdana" charset="0"/>
          <a:ea typeface="+mn-ea"/>
          <a:cs typeface="+mn-cs"/>
        </a:defRPr>
      </a:lvl2pPr>
      <a:lvl3pPr marL="1142971" indent="-228594" algn="l" defTabSz="914377" rtl="0" eaLnBrk="1" latinLnBrk="0" hangingPunct="1">
        <a:lnSpc>
          <a:spcPct val="110000"/>
        </a:lnSpc>
        <a:spcBef>
          <a:spcPts val="500"/>
        </a:spcBef>
        <a:buFont typeface="Arial" panose="020B0604020202020204" pitchFamily="34" charset="0"/>
        <a:buChar char="•"/>
        <a:defRPr sz="2000" kern="1200">
          <a:solidFill>
            <a:schemeClr val="tx2"/>
          </a:solidFill>
          <a:latin typeface="Verdana" charset="0"/>
          <a:ea typeface="+mn-ea"/>
          <a:cs typeface="+mn-cs"/>
        </a:defRPr>
      </a:lvl3pPr>
      <a:lvl4pPr marL="1600160" indent="-228594" algn="l" defTabSz="914377" rtl="0" eaLnBrk="1" latinLnBrk="0" hangingPunct="1">
        <a:lnSpc>
          <a:spcPct val="110000"/>
        </a:lnSpc>
        <a:spcBef>
          <a:spcPts val="500"/>
        </a:spcBef>
        <a:buFont typeface="Arial" panose="020B0604020202020204" pitchFamily="34" charset="0"/>
        <a:buChar char="•"/>
        <a:defRPr sz="1800" kern="1200">
          <a:solidFill>
            <a:schemeClr val="tx2"/>
          </a:solidFill>
          <a:latin typeface="Verdana" charset="0"/>
          <a:ea typeface="+mn-ea"/>
          <a:cs typeface="+mn-cs"/>
        </a:defRPr>
      </a:lvl4pPr>
      <a:lvl5pPr marL="2057349" indent="-228594" algn="l" defTabSz="914377" rtl="0" eaLnBrk="1" latinLnBrk="0" hangingPunct="1">
        <a:lnSpc>
          <a:spcPct val="110000"/>
        </a:lnSpc>
        <a:spcBef>
          <a:spcPts val="500"/>
        </a:spcBef>
        <a:buFont typeface="Arial" panose="020B0604020202020204" pitchFamily="34" charset="0"/>
        <a:buChar char="•"/>
        <a:defRPr sz="1800" kern="1200">
          <a:solidFill>
            <a:schemeClr val="tx2"/>
          </a:solidFill>
          <a:latin typeface="Verdana"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557" y="88933"/>
            <a:ext cx="11163496" cy="575779"/>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15933" y="1033788"/>
            <a:ext cx="11037867" cy="514317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14480" y="6481856"/>
            <a:ext cx="2743200" cy="365125"/>
          </a:xfrm>
          <a:prstGeom prst="rect">
            <a:avLst/>
          </a:prstGeom>
        </p:spPr>
        <p:txBody>
          <a:bodyPr vert="horz" lIns="91440" tIns="45720" rIns="91440" bIns="45720" rtlCol="0" anchor="ctr"/>
          <a:lstStyle>
            <a:lvl1pPr algn="l">
              <a:defRPr sz="1200">
                <a:solidFill>
                  <a:schemeClr val="bg1">
                    <a:lumMod val="75000"/>
                  </a:schemeClr>
                </a:solidFill>
                <a:latin typeface="Verdana" charset="0"/>
              </a:defRPr>
            </a:lvl1pPr>
          </a:lstStyle>
          <a:p>
            <a:endParaRPr lang="en-US" dirty="0"/>
          </a:p>
        </p:txBody>
      </p:sp>
      <p:sp>
        <p:nvSpPr>
          <p:cNvPr id="5" name="Footer Placeholder 4"/>
          <p:cNvSpPr>
            <a:spLocks noGrp="1"/>
          </p:cNvSpPr>
          <p:nvPr>
            <p:ph type="ftr" sz="quarter" idx="3"/>
          </p:nvPr>
        </p:nvSpPr>
        <p:spPr>
          <a:xfrm>
            <a:off x="4038600" y="6481856"/>
            <a:ext cx="4114800" cy="365125"/>
          </a:xfrm>
          <a:prstGeom prst="rect">
            <a:avLst/>
          </a:prstGeom>
        </p:spPr>
        <p:txBody>
          <a:bodyPr vert="horz" lIns="91440" tIns="45720" rIns="91440" bIns="45720" rtlCol="0" anchor="ctr"/>
          <a:lstStyle>
            <a:lvl1pPr algn="ctr">
              <a:defRPr sz="933">
                <a:solidFill>
                  <a:schemeClr val="bg1">
                    <a:lumMod val="75000"/>
                  </a:schemeClr>
                </a:solidFill>
                <a:latin typeface="Verdana" charset="0"/>
              </a:defRPr>
            </a:lvl1pPr>
          </a:lstStyle>
          <a:p>
            <a:r>
              <a:rPr lang="en-US" dirty="0" smtClean="0"/>
              <a:t>© Copyright 2000-2016 TIBCO Software Inc.       </a:t>
            </a:r>
            <a:endParaRPr lang="en-US" dirty="0"/>
          </a:p>
        </p:txBody>
      </p:sp>
      <p:sp>
        <p:nvSpPr>
          <p:cNvPr id="6" name="Slide Number Placeholder 5"/>
          <p:cNvSpPr>
            <a:spLocks noGrp="1"/>
          </p:cNvSpPr>
          <p:nvPr>
            <p:ph type="sldNum" sz="quarter" idx="4"/>
          </p:nvPr>
        </p:nvSpPr>
        <p:spPr>
          <a:xfrm>
            <a:off x="7924943" y="6481856"/>
            <a:ext cx="2743200" cy="365125"/>
          </a:xfrm>
          <a:prstGeom prst="rect">
            <a:avLst/>
          </a:prstGeom>
        </p:spPr>
        <p:txBody>
          <a:bodyPr vert="horz" lIns="91440" tIns="45720" rIns="91440" bIns="45720" rtlCol="0" anchor="ctr"/>
          <a:lstStyle>
            <a:lvl1pPr algn="r">
              <a:defRPr sz="1200">
                <a:solidFill>
                  <a:schemeClr val="bg1">
                    <a:lumMod val="75000"/>
                  </a:schemeClr>
                </a:solidFill>
                <a:latin typeface="Verdana" charset="0"/>
              </a:defRPr>
            </a:lvl1pPr>
          </a:lstStyle>
          <a:p>
            <a:fld id="{FCEE2C88-6C8F-484D-AF69-578F576B1F44}" type="slidenum">
              <a:rPr lang="en-US" smtClean="0"/>
              <a:pPr/>
              <a:t>‹#›</a:t>
            </a:fld>
            <a:endParaRPr lang="en-US" dirty="0"/>
          </a:p>
        </p:txBody>
      </p:sp>
      <p:sp>
        <p:nvSpPr>
          <p:cNvPr id="10" name="Rectangle 9"/>
          <p:cNvSpPr/>
          <p:nvPr/>
        </p:nvSpPr>
        <p:spPr>
          <a:xfrm rot="5400000">
            <a:off x="103617" y="332219"/>
            <a:ext cx="245535" cy="72163"/>
          </a:xfrm>
          <a:prstGeom prst="rect">
            <a:avLst/>
          </a:prstGeom>
          <a:solidFill>
            <a:srgbClr val="3E8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chemeClr val="tx1">
                  <a:lumMod val="65000"/>
                  <a:lumOff val="35000"/>
                </a:schemeClr>
              </a:solidFill>
              <a:latin typeface="Verdana" charset="0"/>
            </a:endParaRPr>
          </a:p>
        </p:txBody>
      </p:sp>
      <p:sp>
        <p:nvSpPr>
          <p:cNvPr id="14" name="Rectangle 13"/>
          <p:cNvSpPr/>
          <p:nvPr/>
        </p:nvSpPr>
        <p:spPr>
          <a:xfrm>
            <a:off x="64669" y="0"/>
            <a:ext cx="251264" cy="806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Verdana" charset="0"/>
            </a:endParaRPr>
          </a:p>
        </p:txBody>
      </p:sp>
    </p:spTree>
    <p:extLst>
      <p:ext uri="{BB962C8B-B14F-4D97-AF65-F5344CB8AC3E}">
        <p14:creationId xmlns:p14="http://schemas.microsoft.com/office/powerpoint/2010/main" val="2689892197"/>
      </p:ext>
    </p:extLst>
  </p:cSld>
  <p:clrMap bg1="lt1" tx1="dk1" bg2="lt2" tx2="dk2" accent1="accent1" accent2="accent2" accent3="accent3" accent4="accent4" accent5="accent5" accent6="accent6" hlink="hlink" folHlink="folHlink"/>
  <p:sldLayoutIdLst>
    <p:sldLayoutId id="2147483705" r:id="rId1"/>
    <p:sldLayoutId id="2147483706"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txStyles>
    <p:titleStyle>
      <a:lvl1pPr algn="l" defTabSz="914377" rtl="0" eaLnBrk="1" latinLnBrk="0" hangingPunct="1">
        <a:lnSpc>
          <a:spcPct val="90000"/>
        </a:lnSpc>
        <a:spcBef>
          <a:spcPct val="0"/>
        </a:spcBef>
        <a:buNone/>
        <a:defRPr sz="2667" kern="1200">
          <a:solidFill>
            <a:schemeClr val="tx1">
              <a:lumMod val="65000"/>
              <a:lumOff val="35000"/>
            </a:schemeClr>
          </a:solidFill>
          <a:latin typeface="Verdana" charset="0"/>
          <a:ea typeface="Verdana" charset="0"/>
          <a:cs typeface="Verdana" charset="0"/>
        </a:defRPr>
      </a:lvl1pPr>
    </p:titleStyle>
    <p:bodyStyle>
      <a:lvl1pPr marL="228594" indent="-228594" algn="l" defTabSz="914377" rtl="0" eaLnBrk="1" latinLnBrk="0" hangingPunct="1">
        <a:lnSpc>
          <a:spcPct val="110000"/>
        </a:lnSpc>
        <a:spcBef>
          <a:spcPts val="1000"/>
        </a:spcBef>
        <a:buFont typeface="Arial" panose="020B0604020202020204" pitchFamily="34" charset="0"/>
        <a:buChar char="•"/>
        <a:defRPr sz="2800" kern="1200">
          <a:solidFill>
            <a:schemeClr val="tx1">
              <a:lumMod val="65000"/>
              <a:lumOff val="35000"/>
            </a:schemeClr>
          </a:solidFill>
          <a:latin typeface="Verdana" charset="0"/>
          <a:ea typeface="+mn-ea"/>
          <a:cs typeface="+mn-cs"/>
        </a:defRPr>
      </a:lvl1pPr>
      <a:lvl2pPr marL="685783" indent="-228594" algn="l" defTabSz="914377" rtl="0" eaLnBrk="1" latinLnBrk="0" hangingPunct="1">
        <a:lnSpc>
          <a:spcPct val="110000"/>
        </a:lnSpc>
        <a:spcBef>
          <a:spcPts val="500"/>
        </a:spcBef>
        <a:buFont typeface="Arial" panose="020B0604020202020204" pitchFamily="34" charset="0"/>
        <a:buChar char="•"/>
        <a:defRPr sz="2400" kern="1200">
          <a:solidFill>
            <a:schemeClr val="tx1">
              <a:lumMod val="65000"/>
              <a:lumOff val="35000"/>
            </a:schemeClr>
          </a:solidFill>
          <a:latin typeface="Verdana" charset="0"/>
          <a:ea typeface="+mn-ea"/>
          <a:cs typeface="+mn-cs"/>
        </a:defRPr>
      </a:lvl2pPr>
      <a:lvl3pPr marL="1142971" indent="-228594" algn="l" defTabSz="914377" rtl="0" eaLnBrk="1" latinLnBrk="0" hangingPunct="1">
        <a:lnSpc>
          <a:spcPct val="110000"/>
        </a:lnSpc>
        <a:spcBef>
          <a:spcPts val="500"/>
        </a:spcBef>
        <a:buFont typeface="Arial" panose="020B0604020202020204" pitchFamily="34" charset="0"/>
        <a:buChar char="•"/>
        <a:defRPr sz="2000" kern="1200">
          <a:solidFill>
            <a:schemeClr val="tx1">
              <a:lumMod val="65000"/>
              <a:lumOff val="35000"/>
            </a:schemeClr>
          </a:solidFill>
          <a:latin typeface="Verdana" charset="0"/>
          <a:ea typeface="+mn-ea"/>
          <a:cs typeface="+mn-cs"/>
        </a:defRPr>
      </a:lvl3pPr>
      <a:lvl4pPr marL="1600160" indent="-228594" algn="l" defTabSz="914377" rtl="0" eaLnBrk="1" latinLnBrk="0" hangingPunct="1">
        <a:lnSpc>
          <a:spcPct val="110000"/>
        </a:lnSpc>
        <a:spcBef>
          <a:spcPts val="500"/>
        </a:spcBef>
        <a:buFont typeface="Arial" panose="020B0604020202020204" pitchFamily="34" charset="0"/>
        <a:buChar char="•"/>
        <a:defRPr sz="1800" kern="1200">
          <a:solidFill>
            <a:schemeClr val="tx1">
              <a:lumMod val="65000"/>
              <a:lumOff val="35000"/>
            </a:schemeClr>
          </a:solidFill>
          <a:latin typeface="Verdana" charset="0"/>
          <a:ea typeface="+mn-ea"/>
          <a:cs typeface="+mn-cs"/>
        </a:defRPr>
      </a:lvl4pPr>
      <a:lvl5pPr marL="2057349" indent="-228594" algn="l" defTabSz="914377" rtl="0" eaLnBrk="1" latinLnBrk="0" hangingPunct="1">
        <a:lnSpc>
          <a:spcPct val="110000"/>
        </a:lnSpc>
        <a:spcBef>
          <a:spcPts val="500"/>
        </a:spcBef>
        <a:buFont typeface="Arial" panose="020B0604020202020204" pitchFamily="34" charset="0"/>
        <a:buChar char="•"/>
        <a:defRPr sz="1800" kern="1200">
          <a:solidFill>
            <a:schemeClr val="tx1">
              <a:lumMod val="65000"/>
              <a:lumOff val="35000"/>
            </a:schemeClr>
          </a:solidFill>
          <a:latin typeface="Verdana"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TIBCO Global Services</a:t>
            </a:r>
            <a:endParaRPr lang="en-US" dirty="0"/>
          </a:p>
        </p:txBody>
      </p:sp>
      <p:sp>
        <p:nvSpPr>
          <p:cNvPr id="3" name="Text Placeholder 2"/>
          <p:cNvSpPr>
            <a:spLocks noGrp="1"/>
          </p:cNvSpPr>
          <p:nvPr>
            <p:ph type="body" sz="quarter" idx="14"/>
          </p:nvPr>
        </p:nvSpPr>
        <p:spPr/>
        <p:txBody>
          <a:bodyPr/>
          <a:lstStyle/>
          <a:p>
            <a:r>
              <a:rPr lang="en-US" sz="1600" dirty="0" smtClean="0"/>
              <a:t>September 2016</a:t>
            </a:r>
            <a:endParaRPr lang="en-US" sz="1600" dirty="0"/>
          </a:p>
        </p:txBody>
      </p:sp>
      <p:sp>
        <p:nvSpPr>
          <p:cNvPr id="4" name="Title 3"/>
          <p:cNvSpPr>
            <a:spLocks noGrp="1"/>
          </p:cNvSpPr>
          <p:nvPr>
            <p:ph type="title"/>
          </p:nvPr>
        </p:nvSpPr>
        <p:spPr/>
        <p:txBody>
          <a:bodyPr/>
          <a:lstStyle/>
          <a:p>
            <a:r>
              <a:rPr lang="en-US" dirty="0" smtClean="0"/>
              <a:t>Angular 2 using </a:t>
            </a:r>
            <a:r>
              <a:rPr lang="en-US" dirty="0" err="1" smtClean="0"/>
              <a:t>TypeScript</a:t>
            </a:r>
            <a:endParaRPr lang="en-US" dirty="0"/>
          </a:p>
        </p:txBody>
      </p:sp>
    </p:spTree>
    <p:extLst>
      <p:ext uri="{BB962C8B-B14F-4D97-AF65-F5344CB8AC3E}">
        <p14:creationId xmlns:p14="http://schemas.microsoft.com/office/powerpoint/2010/main" val="121580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237133194"/>
              </p:ext>
            </p:extLst>
          </p:nvPr>
        </p:nvGraphicFramePr>
        <p:xfrm>
          <a:off x="1841407" y="86513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668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fontScale="92500" lnSpcReduction="10000"/>
          </a:bodyPr>
          <a:lstStyle/>
          <a:p>
            <a:pPr marL="0" indent="0">
              <a:buNone/>
            </a:pPr>
            <a:endParaRPr lang="en-US" dirty="0" smtClean="0"/>
          </a:p>
          <a:p>
            <a:pPr marL="0" indent="0">
              <a:buNone/>
            </a:pPr>
            <a:r>
              <a:rPr lang="en-US" dirty="0" smtClean="0">
                <a:solidFill>
                  <a:srgbClr val="00CC66"/>
                </a:solidFill>
              </a:rPr>
              <a:t>export class</a:t>
            </a:r>
            <a:r>
              <a:rPr lang="en-US" dirty="0" smtClean="0"/>
              <a:t> </a:t>
            </a:r>
            <a:r>
              <a:rPr lang="en-US" dirty="0" err="1" smtClean="0"/>
              <a:t>RatingComponent</a:t>
            </a:r>
            <a:r>
              <a:rPr lang="en-US" dirty="0" smtClean="0"/>
              <a:t> {</a:t>
            </a:r>
          </a:p>
          <a:p>
            <a:pPr marL="0" indent="0">
              <a:buNone/>
            </a:pPr>
            <a:r>
              <a:rPr lang="en-US" dirty="0"/>
              <a:t>	</a:t>
            </a:r>
            <a:r>
              <a:rPr lang="en-US" dirty="0" err="1"/>
              <a:t>averageRating</a:t>
            </a:r>
            <a:r>
              <a:rPr lang="en-US" dirty="0"/>
              <a:t> : </a:t>
            </a:r>
            <a:r>
              <a:rPr lang="en-US" dirty="0">
                <a:solidFill>
                  <a:srgbClr val="00CC66"/>
                </a:solidFill>
              </a:rPr>
              <a:t>number</a:t>
            </a:r>
            <a:r>
              <a:rPr lang="en-US" dirty="0"/>
              <a:t>;</a:t>
            </a:r>
          </a:p>
          <a:p>
            <a:pPr marL="0" indent="0">
              <a:buNone/>
            </a:pPr>
            <a:r>
              <a:rPr lang="en-US" dirty="0"/>
              <a:t>	</a:t>
            </a:r>
            <a:r>
              <a:rPr lang="en-US" dirty="0" err="1"/>
              <a:t>setRating</a:t>
            </a:r>
            <a:r>
              <a:rPr lang="en-US" dirty="0"/>
              <a:t>(value) {</a:t>
            </a:r>
          </a:p>
          <a:p>
            <a:pPr marL="0" indent="0">
              <a:buNone/>
            </a:pPr>
            <a:r>
              <a:rPr lang="en-US" dirty="0"/>
              <a:t>		…</a:t>
            </a:r>
          </a:p>
          <a:p>
            <a:pPr marL="0" indent="0">
              <a:buNone/>
            </a:pPr>
            <a:r>
              <a:rPr lang="en-US" dirty="0"/>
              <a:t>	}</a:t>
            </a:r>
          </a:p>
          <a:p>
            <a:pPr marL="0" indent="0">
              <a:buNone/>
            </a:pPr>
            <a:r>
              <a:rPr lang="en-US" dirty="0" smtClean="0"/>
              <a:t>}</a:t>
            </a:r>
          </a:p>
          <a:p>
            <a:pPr marL="0" indent="0">
              <a:buNone/>
            </a:pPr>
            <a:endParaRPr lang="en-US" dirty="0"/>
          </a:p>
          <a:p>
            <a:r>
              <a:rPr lang="en-US" dirty="0" smtClean="0"/>
              <a:t>Properties – hold data for the view</a:t>
            </a:r>
          </a:p>
          <a:p>
            <a:r>
              <a:rPr lang="en-US" dirty="0" smtClean="0"/>
              <a:t>Methods – implement behavior for the view e.g. click of button</a:t>
            </a:r>
            <a:endParaRPr lang="en-US" dirty="0"/>
          </a:p>
        </p:txBody>
      </p:sp>
      <p:sp>
        <p:nvSpPr>
          <p:cNvPr id="3" name="Title 2"/>
          <p:cNvSpPr>
            <a:spLocks noGrp="1"/>
          </p:cNvSpPr>
          <p:nvPr>
            <p:ph type="title"/>
          </p:nvPr>
        </p:nvSpPr>
        <p:spPr/>
        <p:txBody>
          <a:bodyPr/>
          <a:lstStyle/>
          <a:p>
            <a:r>
              <a:rPr lang="en-US" dirty="0" smtClean="0"/>
              <a:t>Code…?</a:t>
            </a:r>
            <a:endParaRPr lang="en-US" dirty="0"/>
          </a:p>
        </p:txBody>
      </p:sp>
    </p:spTree>
    <p:extLst>
      <p:ext uri="{BB962C8B-B14F-4D97-AF65-F5344CB8AC3E}">
        <p14:creationId xmlns:p14="http://schemas.microsoft.com/office/powerpoint/2010/main" val="947620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fade">
                                      <p:cBhvr>
                                        <p:cTn id="12" dur="1000"/>
                                        <p:tgtEl>
                                          <p:spTgt spid="2">
                                            <p:txEl>
                                              <p:pRg st="6" end="6"/>
                                            </p:txEl>
                                          </p:spTgt>
                                        </p:tgtEl>
                                      </p:cBhvr>
                                    </p:animEffect>
                                    <p:anim calcmode="lin" valueType="num">
                                      <p:cBhvr>
                                        <p:cTn id="13"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1000"/>
                                        <p:tgtEl>
                                          <p:spTgt spid="2">
                                            <p:txEl>
                                              <p:pRg st="2" end="2"/>
                                            </p:txEl>
                                          </p:spTgt>
                                        </p:tgtEl>
                                      </p:cBhvr>
                                    </p:animEffect>
                                    <p:anim calcmode="lin" valueType="num">
                                      <p:cBhvr>
                                        <p:cTn id="20"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fade">
                                      <p:cBhvr>
                                        <p:cTn id="24" dur="1000"/>
                                        <p:tgtEl>
                                          <p:spTgt spid="2">
                                            <p:txEl>
                                              <p:pRg st="3" end="3"/>
                                            </p:txEl>
                                          </p:spTgt>
                                        </p:tgtEl>
                                      </p:cBhvr>
                                    </p:animEffect>
                                    <p:anim calcmode="lin" valueType="num">
                                      <p:cBhvr>
                                        <p:cTn id="2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fade">
                                      <p:cBhvr>
                                        <p:cTn id="29" dur="1000"/>
                                        <p:tgtEl>
                                          <p:spTgt spid="2">
                                            <p:txEl>
                                              <p:pRg st="4" end="4"/>
                                            </p:txEl>
                                          </p:spTgt>
                                        </p:tgtEl>
                                      </p:cBhvr>
                                    </p:animEffect>
                                    <p:anim calcmode="lin" valueType="num">
                                      <p:cBhvr>
                                        <p:cTn id="3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fade">
                                      <p:cBhvr>
                                        <p:cTn id="34" dur="1000"/>
                                        <p:tgtEl>
                                          <p:spTgt spid="2">
                                            <p:txEl>
                                              <p:pRg st="5" end="5"/>
                                            </p:txEl>
                                          </p:spTgt>
                                        </p:tgtEl>
                                      </p:cBhvr>
                                    </p:animEffect>
                                    <p:anim calcmode="lin" valueType="num">
                                      <p:cBhvr>
                                        <p:cTn id="3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10" presetClass="entr" presetSubtype="0" fill="hold" nodeType="afterEffect">
                                  <p:stCondLst>
                                    <p:cond delay="3000"/>
                                  </p:stCondLst>
                                  <p:childTnLst>
                                    <p:set>
                                      <p:cBhvr>
                                        <p:cTn id="39" dur="1" fill="hold">
                                          <p:stCondLst>
                                            <p:cond delay="0"/>
                                          </p:stCondLst>
                                        </p:cTn>
                                        <p:tgtEl>
                                          <p:spTgt spid="2">
                                            <p:txEl>
                                              <p:pRg st="8" end="8"/>
                                            </p:txEl>
                                          </p:spTgt>
                                        </p:tgtEl>
                                        <p:attrNameLst>
                                          <p:attrName>style.visibility</p:attrName>
                                        </p:attrNameLst>
                                      </p:cBhvr>
                                      <p:to>
                                        <p:strVal val="visible"/>
                                      </p:to>
                                    </p:set>
                                    <p:animEffect transition="in" filter="fade">
                                      <p:cBhvr>
                                        <p:cTn id="40" dur="500"/>
                                        <p:tgtEl>
                                          <p:spTgt spid="2">
                                            <p:txEl>
                                              <p:pRg st="8" end="8"/>
                                            </p:txEl>
                                          </p:spTgt>
                                        </p:tgtEl>
                                      </p:cBhvr>
                                    </p:animEffect>
                                  </p:childTnLst>
                                </p:cTn>
                              </p:par>
                            </p:childTnLst>
                          </p:cTn>
                        </p:par>
                        <p:par>
                          <p:cTn id="41" fill="hold">
                            <p:stCondLst>
                              <p:cond delay="4500"/>
                            </p:stCondLst>
                            <p:childTnLst>
                              <p:par>
                                <p:cTn id="42" presetID="10" presetClass="entr" presetSubtype="0" fill="hold" nodeType="afterEffect">
                                  <p:stCondLst>
                                    <p:cond delay="0"/>
                                  </p:stCondLst>
                                  <p:childTnLst>
                                    <p:set>
                                      <p:cBhvr>
                                        <p:cTn id="43" dur="1" fill="hold">
                                          <p:stCondLst>
                                            <p:cond delay="0"/>
                                          </p:stCondLst>
                                        </p:cTn>
                                        <p:tgtEl>
                                          <p:spTgt spid="2">
                                            <p:txEl>
                                              <p:pRg st="9" end="9"/>
                                            </p:txEl>
                                          </p:spTgt>
                                        </p:tgtEl>
                                        <p:attrNameLst>
                                          <p:attrName>style.visibility</p:attrName>
                                        </p:attrNameLst>
                                      </p:cBhvr>
                                      <p:to>
                                        <p:strVal val="visible"/>
                                      </p:to>
                                    </p:set>
                                    <p:animEffect transition="in" filter="fade">
                                      <p:cBhvr>
                                        <p:cTn id="44"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 Angular</a:t>
            </a:r>
            <a:endParaRPr lang="en-US" dirty="0"/>
          </a:p>
        </p:txBody>
      </p:sp>
      <p:sp>
        <p:nvSpPr>
          <p:cNvPr id="4" name="Rounded Rectangle 3"/>
          <p:cNvSpPr/>
          <p:nvPr/>
        </p:nvSpPr>
        <p:spPr>
          <a:xfrm>
            <a:off x="6548252" y="2362447"/>
            <a:ext cx="1974272" cy="1340427"/>
          </a:xfrm>
          <a:prstGeom prst="roundRect">
            <a:avLst/>
          </a:prstGeom>
          <a:solidFill>
            <a:srgbClr val="00CC6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latin typeface="Calibri" panose="020F0502020204030204" pitchFamily="34" charset="0"/>
              </a:rPr>
              <a:t>DOM</a:t>
            </a:r>
          </a:p>
        </p:txBody>
      </p:sp>
      <p:sp>
        <p:nvSpPr>
          <p:cNvPr id="5" name="Rounded Rectangle 4"/>
          <p:cNvSpPr/>
          <p:nvPr/>
        </p:nvSpPr>
        <p:spPr>
          <a:xfrm>
            <a:off x="2952503" y="2362447"/>
            <a:ext cx="1974272" cy="1340427"/>
          </a:xfrm>
          <a:prstGeom prst="roundRect">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bg1"/>
                </a:solidFill>
                <a:latin typeface="Calibri" panose="020F0502020204030204" pitchFamily="34" charset="0"/>
              </a:rPr>
              <a:t>{  }</a:t>
            </a:r>
          </a:p>
        </p:txBody>
      </p:sp>
      <p:sp>
        <p:nvSpPr>
          <p:cNvPr id="2" name="TextBox 1"/>
          <p:cNvSpPr txBox="1"/>
          <p:nvPr/>
        </p:nvSpPr>
        <p:spPr>
          <a:xfrm>
            <a:off x="2952503" y="4234542"/>
            <a:ext cx="6651171" cy="369332"/>
          </a:xfrm>
          <a:prstGeom prst="rect">
            <a:avLst/>
          </a:prstGeom>
          <a:noFill/>
        </p:spPr>
        <p:txBody>
          <a:bodyPr wrap="square" rtlCol="0">
            <a:spAutoFit/>
          </a:bodyPr>
          <a:lstStyle/>
          <a:p>
            <a:r>
              <a:rPr lang="en-US" sz="1800" dirty="0" smtClean="0">
                <a:solidFill>
                  <a:schemeClr val="tx2"/>
                </a:solidFill>
              </a:rPr>
              <a:t>Components are completely decoupled from DOM</a:t>
            </a:r>
          </a:p>
        </p:txBody>
      </p:sp>
    </p:spTree>
    <p:extLst>
      <p:ext uri="{BB962C8B-B14F-4D97-AF65-F5344CB8AC3E}">
        <p14:creationId xmlns:p14="http://schemas.microsoft.com/office/powerpoint/2010/main" val="424196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r>
              <a:rPr lang="en-US" dirty="0" smtClean="0">
                <a:solidFill>
                  <a:schemeClr val="accent4"/>
                </a:solidFill>
              </a:rPr>
              <a:t>#</a:t>
            </a:r>
            <a:r>
              <a:rPr lang="en-US" dirty="0">
                <a:solidFill>
                  <a:schemeClr val="accent4"/>
                </a:solidFill>
              </a:rPr>
              <a:t>title</a:t>
            </a:r>
            <a:r>
              <a:rPr lang="en-US" dirty="0"/>
              <a:t>”).text(“</a:t>
            </a:r>
            <a:r>
              <a:rPr lang="en-US" dirty="0">
                <a:solidFill>
                  <a:schemeClr val="accent4"/>
                </a:solidFill>
              </a:rPr>
              <a:t>Hello World</a:t>
            </a:r>
            <a:r>
              <a:rPr lang="en-US" dirty="0"/>
              <a:t>”);</a:t>
            </a:r>
          </a:p>
          <a:p>
            <a:pPr marL="0" indent="0">
              <a:buNone/>
            </a:pPr>
            <a:endParaRPr lang="en-US" dirty="0" smtClean="0"/>
          </a:p>
        </p:txBody>
      </p:sp>
      <p:sp>
        <p:nvSpPr>
          <p:cNvPr id="3" name="Title 2"/>
          <p:cNvSpPr>
            <a:spLocks noGrp="1"/>
          </p:cNvSpPr>
          <p:nvPr>
            <p:ph type="title"/>
          </p:nvPr>
        </p:nvSpPr>
        <p:spPr/>
        <p:txBody>
          <a:bodyPr/>
          <a:lstStyle/>
          <a:p>
            <a:r>
              <a:rPr lang="en-US" dirty="0" smtClean="0"/>
              <a:t>Apps with plain JS/jQuery</a:t>
            </a:r>
            <a:endParaRPr lang="en-US" dirty="0"/>
          </a:p>
        </p:txBody>
      </p:sp>
    </p:spTree>
    <p:extLst>
      <p:ext uri="{BB962C8B-B14F-4D97-AF65-F5344CB8AC3E}">
        <p14:creationId xmlns:p14="http://schemas.microsoft.com/office/powerpoint/2010/main" val="2034387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 Angular</a:t>
            </a:r>
            <a:endParaRPr lang="en-US" dirty="0"/>
          </a:p>
        </p:txBody>
      </p:sp>
      <p:sp>
        <p:nvSpPr>
          <p:cNvPr id="4" name="Rounded Rectangle 3"/>
          <p:cNvSpPr/>
          <p:nvPr/>
        </p:nvSpPr>
        <p:spPr>
          <a:xfrm>
            <a:off x="6548252" y="2362447"/>
            <a:ext cx="1974272" cy="1340427"/>
          </a:xfrm>
          <a:prstGeom prst="roundRect">
            <a:avLst/>
          </a:prstGeom>
          <a:solidFill>
            <a:srgbClr val="00CC6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latin typeface="Calibri" panose="020F0502020204030204" pitchFamily="34" charset="0"/>
              </a:rPr>
              <a:t>DOM</a:t>
            </a:r>
          </a:p>
        </p:txBody>
      </p:sp>
      <p:sp>
        <p:nvSpPr>
          <p:cNvPr id="5" name="Rounded Rectangle 4"/>
          <p:cNvSpPr/>
          <p:nvPr/>
        </p:nvSpPr>
        <p:spPr>
          <a:xfrm>
            <a:off x="2952503" y="2362447"/>
            <a:ext cx="1974272" cy="1340427"/>
          </a:xfrm>
          <a:prstGeom prst="roundRect">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bg1"/>
                </a:solidFill>
                <a:latin typeface="Calibri" panose="020F0502020204030204" pitchFamily="34" charset="0"/>
              </a:rPr>
              <a:t>{  }</a:t>
            </a:r>
          </a:p>
        </p:txBody>
      </p:sp>
      <p:sp>
        <p:nvSpPr>
          <p:cNvPr id="2" name="TextBox 1"/>
          <p:cNvSpPr txBox="1"/>
          <p:nvPr/>
        </p:nvSpPr>
        <p:spPr>
          <a:xfrm>
            <a:off x="3109107" y="4003756"/>
            <a:ext cx="1817667" cy="369332"/>
          </a:xfrm>
          <a:prstGeom prst="rect">
            <a:avLst/>
          </a:prstGeom>
          <a:noFill/>
        </p:spPr>
        <p:txBody>
          <a:bodyPr wrap="square" rtlCol="0">
            <a:spAutoFit/>
          </a:bodyPr>
          <a:lstStyle/>
          <a:p>
            <a:r>
              <a:rPr lang="en-US" dirty="0">
                <a:solidFill>
                  <a:schemeClr val="tx2"/>
                </a:solidFill>
              </a:rPr>
              <a:t>t</a:t>
            </a:r>
            <a:r>
              <a:rPr lang="en-US" dirty="0" smtClean="0">
                <a:solidFill>
                  <a:schemeClr val="tx2"/>
                </a:solidFill>
              </a:rPr>
              <a:t>itle = “Hello”</a:t>
            </a:r>
            <a:endParaRPr lang="en-US" sz="1800" dirty="0" smtClean="0">
              <a:solidFill>
                <a:schemeClr val="tx2"/>
              </a:solidFill>
            </a:endParaRPr>
          </a:p>
        </p:txBody>
      </p:sp>
      <p:sp>
        <p:nvSpPr>
          <p:cNvPr id="6" name="TextBox 5"/>
          <p:cNvSpPr txBox="1"/>
          <p:nvPr/>
        </p:nvSpPr>
        <p:spPr>
          <a:xfrm>
            <a:off x="5013860" y="1196380"/>
            <a:ext cx="1621477" cy="523220"/>
          </a:xfrm>
          <a:prstGeom prst="rect">
            <a:avLst/>
          </a:prstGeom>
          <a:noFill/>
        </p:spPr>
        <p:txBody>
          <a:bodyPr wrap="square" rtlCol="0">
            <a:spAutoFit/>
          </a:bodyPr>
          <a:lstStyle/>
          <a:p>
            <a:r>
              <a:rPr lang="en-US" sz="2800" dirty="0" smtClean="0">
                <a:solidFill>
                  <a:schemeClr val="accent6"/>
                </a:solidFill>
              </a:rPr>
              <a:t>Binding</a:t>
            </a:r>
          </a:p>
        </p:txBody>
      </p:sp>
      <p:cxnSp>
        <p:nvCxnSpPr>
          <p:cNvPr id="8" name="Straight Arrow Connector 7"/>
          <p:cNvCxnSpPr>
            <a:stCxn id="4" idx="1"/>
            <a:endCxn id="5" idx="3"/>
          </p:cNvCxnSpPr>
          <p:nvPr/>
        </p:nvCxnSpPr>
        <p:spPr>
          <a:xfrm flipH="1">
            <a:off x="4926774" y="3032661"/>
            <a:ext cx="15544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481254" y="3976389"/>
            <a:ext cx="2307524" cy="369332"/>
          </a:xfrm>
          <a:prstGeom prst="rect">
            <a:avLst/>
          </a:prstGeom>
          <a:noFill/>
        </p:spPr>
        <p:txBody>
          <a:bodyPr wrap="square" rtlCol="0">
            <a:spAutoFit/>
          </a:bodyPr>
          <a:lstStyle/>
          <a:p>
            <a:r>
              <a:rPr lang="en-US" dirty="0" smtClean="0">
                <a:solidFill>
                  <a:schemeClr val="tx2"/>
                </a:solidFill>
              </a:rPr>
              <a:t>&lt;h1&gt;Hello&lt;/h1&gt;</a:t>
            </a:r>
            <a:endParaRPr lang="en-US" sz="1800" dirty="0" smtClean="0">
              <a:solidFill>
                <a:schemeClr val="tx2"/>
              </a:solidFill>
            </a:endParaRPr>
          </a:p>
        </p:txBody>
      </p:sp>
    </p:spTree>
    <p:extLst>
      <p:ext uri="{BB962C8B-B14F-4D97-AF65-F5344CB8AC3E}">
        <p14:creationId xmlns:p14="http://schemas.microsoft.com/office/powerpoint/2010/main" val="222755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 Angular</a:t>
            </a:r>
            <a:endParaRPr lang="en-US" dirty="0"/>
          </a:p>
        </p:txBody>
      </p:sp>
      <p:sp>
        <p:nvSpPr>
          <p:cNvPr id="4" name="Rounded Rectangle 3"/>
          <p:cNvSpPr/>
          <p:nvPr/>
        </p:nvSpPr>
        <p:spPr>
          <a:xfrm>
            <a:off x="6548252" y="2362447"/>
            <a:ext cx="1974272" cy="1340427"/>
          </a:xfrm>
          <a:prstGeom prst="roundRect">
            <a:avLst/>
          </a:prstGeom>
          <a:solidFill>
            <a:srgbClr val="00CC6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latin typeface="Calibri" panose="020F0502020204030204" pitchFamily="34" charset="0"/>
              </a:rPr>
              <a:t>DOM</a:t>
            </a:r>
          </a:p>
        </p:txBody>
      </p:sp>
      <p:sp>
        <p:nvSpPr>
          <p:cNvPr id="5" name="Rounded Rectangle 4"/>
          <p:cNvSpPr/>
          <p:nvPr/>
        </p:nvSpPr>
        <p:spPr>
          <a:xfrm>
            <a:off x="2952503" y="2362447"/>
            <a:ext cx="1974272" cy="1340427"/>
          </a:xfrm>
          <a:prstGeom prst="roundRect">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bg1"/>
                </a:solidFill>
                <a:latin typeface="Calibri" panose="020F0502020204030204" pitchFamily="34" charset="0"/>
              </a:rPr>
              <a:t>{  }</a:t>
            </a:r>
          </a:p>
        </p:txBody>
      </p:sp>
      <p:sp>
        <p:nvSpPr>
          <p:cNvPr id="2" name="TextBox 1"/>
          <p:cNvSpPr txBox="1"/>
          <p:nvPr/>
        </p:nvSpPr>
        <p:spPr>
          <a:xfrm>
            <a:off x="2579542" y="4003756"/>
            <a:ext cx="2720193" cy="369332"/>
          </a:xfrm>
          <a:prstGeom prst="rect">
            <a:avLst/>
          </a:prstGeom>
          <a:noFill/>
        </p:spPr>
        <p:txBody>
          <a:bodyPr wrap="square" rtlCol="0">
            <a:spAutoFit/>
          </a:bodyPr>
          <a:lstStyle/>
          <a:p>
            <a:r>
              <a:rPr lang="en-US" dirty="0">
                <a:solidFill>
                  <a:schemeClr val="tx2"/>
                </a:solidFill>
              </a:rPr>
              <a:t>t</a:t>
            </a:r>
            <a:r>
              <a:rPr lang="en-US" dirty="0" smtClean="0">
                <a:solidFill>
                  <a:schemeClr val="tx2"/>
                </a:solidFill>
              </a:rPr>
              <a:t>itle = “</a:t>
            </a:r>
            <a:r>
              <a:rPr lang="en-US" dirty="0" err="1" smtClean="0">
                <a:solidFill>
                  <a:schemeClr val="tx2"/>
                </a:solidFill>
              </a:rPr>
              <a:t>Yo</a:t>
            </a:r>
            <a:r>
              <a:rPr lang="en-US" dirty="0" smtClean="0">
                <a:solidFill>
                  <a:schemeClr val="tx2"/>
                </a:solidFill>
              </a:rPr>
              <a:t>! </a:t>
            </a:r>
            <a:r>
              <a:rPr lang="en-US" dirty="0" err="1" smtClean="0">
                <a:solidFill>
                  <a:schemeClr val="tx2"/>
                </a:solidFill>
              </a:rPr>
              <a:t>Whats</a:t>
            </a:r>
            <a:r>
              <a:rPr lang="en-US" dirty="0" smtClean="0">
                <a:solidFill>
                  <a:schemeClr val="tx2"/>
                </a:solidFill>
              </a:rPr>
              <a:t> up”</a:t>
            </a:r>
            <a:endParaRPr lang="en-US" sz="1800" dirty="0" smtClean="0">
              <a:solidFill>
                <a:schemeClr val="tx2"/>
              </a:solidFill>
            </a:endParaRPr>
          </a:p>
        </p:txBody>
      </p:sp>
      <p:sp>
        <p:nvSpPr>
          <p:cNvPr id="6" name="TextBox 5"/>
          <p:cNvSpPr txBox="1"/>
          <p:nvPr/>
        </p:nvSpPr>
        <p:spPr>
          <a:xfrm>
            <a:off x="5013860" y="1196380"/>
            <a:ext cx="1621477" cy="523220"/>
          </a:xfrm>
          <a:prstGeom prst="rect">
            <a:avLst/>
          </a:prstGeom>
          <a:noFill/>
        </p:spPr>
        <p:txBody>
          <a:bodyPr wrap="square" rtlCol="0">
            <a:spAutoFit/>
          </a:bodyPr>
          <a:lstStyle/>
          <a:p>
            <a:r>
              <a:rPr lang="en-US" sz="2800" dirty="0" smtClean="0">
                <a:solidFill>
                  <a:schemeClr val="accent6"/>
                </a:solidFill>
              </a:rPr>
              <a:t>Binding</a:t>
            </a:r>
          </a:p>
        </p:txBody>
      </p:sp>
      <p:cxnSp>
        <p:nvCxnSpPr>
          <p:cNvPr id="8" name="Straight Arrow Connector 7"/>
          <p:cNvCxnSpPr>
            <a:stCxn id="4" idx="1"/>
            <a:endCxn id="5" idx="3"/>
          </p:cNvCxnSpPr>
          <p:nvPr/>
        </p:nvCxnSpPr>
        <p:spPr>
          <a:xfrm flipH="1">
            <a:off x="4926774" y="3032661"/>
            <a:ext cx="15544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65618" y="3976389"/>
            <a:ext cx="3421282" cy="369332"/>
          </a:xfrm>
          <a:prstGeom prst="rect">
            <a:avLst/>
          </a:prstGeom>
          <a:noFill/>
        </p:spPr>
        <p:txBody>
          <a:bodyPr wrap="square" rtlCol="0">
            <a:spAutoFit/>
          </a:bodyPr>
          <a:lstStyle/>
          <a:p>
            <a:r>
              <a:rPr lang="en-US" dirty="0" smtClean="0">
                <a:solidFill>
                  <a:schemeClr val="tx2"/>
                </a:solidFill>
              </a:rPr>
              <a:t>&lt;h1&gt;</a:t>
            </a:r>
            <a:r>
              <a:rPr lang="en-US" dirty="0" err="1" smtClean="0">
                <a:solidFill>
                  <a:schemeClr val="tx2"/>
                </a:solidFill>
              </a:rPr>
              <a:t>Yo</a:t>
            </a:r>
            <a:r>
              <a:rPr lang="en-US" dirty="0">
                <a:solidFill>
                  <a:schemeClr val="tx2"/>
                </a:solidFill>
              </a:rPr>
              <a:t>! </a:t>
            </a:r>
            <a:r>
              <a:rPr lang="en-US" dirty="0" err="1">
                <a:solidFill>
                  <a:schemeClr val="tx2"/>
                </a:solidFill>
              </a:rPr>
              <a:t>Whats</a:t>
            </a:r>
            <a:r>
              <a:rPr lang="en-US" dirty="0">
                <a:solidFill>
                  <a:schemeClr val="tx2"/>
                </a:solidFill>
              </a:rPr>
              <a:t> </a:t>
            </a:r>
            <a:r>
              <a:rPr lang="en-US" dirty="0" smtClean="0">
                <a:solidFill>
                  <a:schemeClr val="tx2"/>
                </a:solidFill>
              </a:rPr>
              <a:t>up&lt;/h1&gt;</a:t>
            </a:r>
            <a:endParaRPr lang="en-US" sz="1800" dirty="0" smtClean="0">
              <a:solidFill>
                <a:schemeClr val="tx2"/>
              </a:solidFill>
            </a:endParaRPr>
          </a:p>
        </p:txBody>
      </p:sp>
    </p:spTree>
    <p:extLst>
      <p:ext uri="{BB962C8B-B14F-4D97-AF65-F5344CB8AC3E}">
        <p14:creationId xmlns:p14="http://schemas.microsoft.com/office/powerpoint/2010/main" val="331795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4" name="Rounded Rectangle 3"/>
          <p:cNvSpPr/>
          <p:nvPr/>
        </p:nvSpPr>
        <p:spPr>
          <a:xfrm>
            <a:off x="7930242" y="2366155"/>
            <a:ext cx="1974272" cy="1340427"/>
          </a:xfrm>
          <a:prstGeom prst="roundRect">
            <a:avLst/>
          </a:prstGeom>
          <a:solidFill>
            <a:schemeClr val="bg1">
              <a:lumMod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smtClean="0">
              <a:solidFill>
                <a:schemeClr val="bg1"/>
              </a:solidFill>
              <a:latin typeface="Calibri" panose="020F0502020204030204" pitchFamily="34" charset="0"/>
            </a:endParaRPr>
          </a:p>
        </p:txBody>
      </p:sp>
      <p:sp>
        <p:nvSpPr>
          <p:cNvPr id="5" name="Rounded Rectangle 4"/>
          <p:cNvSpPr/>
          <p:nvPr/>
        </p:nvSpPr>
        <p:spPr>
          <a:xfrm>
            <a:off x="1592406" y="2362446"/>
            <a:ext cx="1974272" cy="1340427"/>
          </a:xfrm>
          <a:prstGeom prst="roundRect">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bg1"/>
                </a:solidFill>
                <a:latin typeface="Calibri" panose="020F0502020204030204" pitchFamily="34" charset="0"/>
              </a:rPr>
              <a:t>{  }</a:t>
            </a:r>
          </a:p>
        </p:txBody>
      </p:sp>
      <p:sp>
        <p:nvSpPr>
          <p:cNvPr id="2" name="TextBox 1"/>
          <p:cNvSpPr txBox="1"/>
          <p:nvPr/>
        </p:nvSpPr>
        <p:spPr>
          <a:xfrm>
            <a:off x="8295034" y="3915960"/>
            <a:ext cx="2720193" cy="1200329"/>
          </a:xfrm>
          <a:prstGeom prst="rect">
            <a:avLst/>
          </a:prstGeom>
          <a:noFill/>
        </p:spPr>
        <p:txBody>
          <a:bodyPr wrap="square" rtlCol="0">
            <a:spAutoFit/>
          </a:bodyPr>
          <a:lstStyle/>
          <a:p>
            <a:r>
              <a:rPr lang="en-US" sz="1800" dirty="0" smtClean="0">
                <a:solidFill>
                  <a:schemeClr val="tx2"/>
                </a:solidFill>
              </a:rPr>
              <a:t>TIBCO BW</a:t>
            </a:r>
          </a:p>
          <a:p>
            <a:r>
              <a:rPr lang="en-US" dirty="0" smtClean="0">
                <a:solidFill>
                  <a:schemeClr val="tx2"/>
                </a:solidFill>
              </a:rPr>
              <a:t>Node</a:t>
            </a:r>
          </a:p>
          <a:p>
            <a:r>
              <a:rPr lang="en-US" sz="1800" dirty="0" smtClean="0">
                <a:solidFill>
                  <a:schemeClr val="tx2"/>
                </a:solidFill>
              </a:rPr>
              <a:t>PHP</a:t>
            </a:r>
          </a:p>
          <a:p>
            <a:r>
              <a:rPr lang="en-US" dirty="0" smtClean="0">
                <a:solidFill>
                  <a:schemeClr val="tx2"/>
                </a:solidFill>
              </a:rPr>
              <a:t>ASP.NET</a:t>
            </a:r>
            <a:endParaRPr lang="en-US" sz="1800" dirty="0" smtClean="0">
              <a:solidFill>
                <a:schemeClr val="tx2"/>
              </a:solidFill>
            </a:endParaRPr>
          </a:p>
        </p:txBody>
      </p:sp>
      <p:cxnSp>
        <p:nvCxnSpPr>
          <p:cNvPr id="8" name="Straight Arrow Connector 7"/>
          <p:cNvCxnSpPr/>
          <p:nvPr/>
        </p:nvCxnSpPr>
        <p:spPr>
          <a:xfrm flipV="1">
            <a:off x="3704717" y="3001487"/>
            <a:ext cx="4087486" cy="311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8584868" y="2704142"/>
            <a:ext cx="665019" cy="657034"/>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2"/>
              </a:solidFill>
            </a:endParaRPr>
          </a:p>
        </p:txBody>
      </p:sp>
      <p:sp>
        <p:nvSpPr>
          <p:cNvPr id="15" name="Oval 14"/>
          <p:cNvSpPr/>
          <p:nvPr/>
        </p:nvSpPr>
        <p:spPr>
          <a:xfrm>
            <a:off x="8834250" y="2945399"/>
            <a:ext cx="166254" cy="174520"/>
          </a:xfrm>
          <a:prstGeom prst="ellipse">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2"/>
              </a:solidFill>
            </a:endParaRPr>
          </a:p>
        </p:txBody>
      </p:sp>
    </p:spTree>
    <p:extLst>
      <p:ext uri="{BB962C8B-B14F-4D97-AF65-F5344CB8AC3E}">
        <p14:creationId xmlns:p14="http://schemas.microsoft.com/office/powerpoint/2010/main" val="387930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Separation of concerns</a:t>
            </a:r>
            <a:endParaRPr lang="en-US" dirty="0"/>
          </a:p>
        </p:txBody>
      </p:sp>
      <p:sp>
        <p:nvSpPr>
          <p:cNvPr id="4" name="Rounded Rectangle 3"/>
          <p:cNvSpPr/>
          <p:nvPr/>
        </p:nvSpPr>
        <p:spPr>
          <a:xfrm>
            <a:off x="7930242" y="2366155"/>
            <a:ext cx="1974272" cy="1340427"/>
          </a:xfrm>
          <a:prstGeom prst="roundRect">
            <a:avLst/>
          </a:prstGeom>
          <a:solidFill>
            <a:schemeClr val="bg1">
              <a:lumMod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smtClean="0">
              <a:solidFill>
                <a:schemeClr val="bg1"/>
              </a:solidFill>
              <a:latin typeface="Calibri" panose="020F0502020204030204" pitchFamily="34" charset="0"/>
            </a:endParaRPr>
          </a:p>
        </p:txBody>
      </p:sp>
      <p:sp>
        <p:nvSpPr>
          <p:cNvPr id="5" name="Rounded Rectangle 4"/>
          <p:cNvSpPr/>
          <p:nvPr/>
        </p:nvSpPr>
        <p:spPr>
          <a:xfrm>
            <a:off x="1592406" y="2362446"/>
            <a:ext cx="1974272" cy="1340427"/>
          </a:xfrm>
          <a:prstGeom prst="roundRect">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bg1"/>
                </a:solidFill>
                <a:latin typeface="Calibri" panose="020F0502020204030204" pitchFamily="34" charset="0"/>
              </a:rPr>
              <a:t>{  }</a:t>
            </a:r>
          </a:p>
        </p:txBody>
      </p:sp>
      <p:sp>
        <p:nvSpPr>
          <p:cNvPr id="2" name="TextBox 1"/>
          <p:cNvSpPr txBox="1"/>
          <p:nvPr/>
        </p:nvSpPr>
        <p:spPr>
          <a:xfrm>
            <a:off x="8295034" y="3915960"/>
            <a:ext cx="2720193" cy="1200329"/>
          </a:xfrm>
          <a:prstGeom prst="rect">
            <a:avLst/>
          </a:prstGeom>
          <a:noFill/>
        </p:spPr>
        <p:txBody>
          <a:bodyPr wrap="square" rtlCol="0">
            <a:spAutoFit/>
          </a:bodyPr>
          <a:lstStyle/>
          <a:p>
            <a:r>
              <a:rPr lang="en-US" sz="1800" dirty="0" smtClean="0">
                <a:solidFill>
                  <a:schemeClr val="tx2"/>
                </a:solidFill>
              </a:rPr>
              <a:t>TIBCO BW</a:t>
            </a:r>
          </a:p>
          <a:p>
            <a:r>
              <a:rPr lang="en-US" dirty="0" smtClean="0">
                <a:solidFill>
                  <a:schemeClr val="tx2"/>
                </a:solidFill>
              </a:rPr>
              <a:t>Node</a:t>
            </a:r>
          </a:p>
          <a:p>
            <a:r>
              <a:rPr lang="en-US" sz="1800" dirty="0" smtClean="0">
                <a:solidFill>
                  <a:schemeClr val="tx2"/>
                </a:solidFill>
              </a:rPr>
              <a:t>PHP</a:t>
            </a:r>
          </a:p>
          <a:p>
            <a:r>
              <a:rPr lang="en-US" dirty="0" smtClean="0">
                <a:solidFill>
                  <a:schemeClr val="tx2"/>
                </a:solidFill>
              </a:rPr>
              <a:t>ASP.NET</a:t>
            </a:r>
            <a:endParaRPr lang="en-US" sz="1800" dirty="0" smtClean="0">
              <a:solidFill>
                <a:schemeClr val="tx2"/>
              </a:solidFill>
            </a:endParaRPr>
          </a:p>
        </p:txBody>
      </p:sp>
      <p:cxnSp>
        <p:nvCxnSpPr>
          <p:cNvPr id="8" name="Straight Arrow Connector 7"/>
          <p:cNvCxnSpPr/>
          <p:nvPr/>
        </p:nvCxnSpPr>
        <p:spPr>
          <a:xfrm flipV="1">
            <a:off x="3704717" y="3032658"/>
            <a:ext cx="929628"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8584868" y="2704142"/>
            <a:ext cx="665019" cy="657034"/>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2"/>
              </a:solidFill>
            </a:endParaRPr>
          </a:p>
        </p:txBody>
      </p:sp>
      <p:sp>
        <p:nvSpPr>
          <p:cNvPr id="15" name="Oval 14"/>
          <p:cNvSpPr/>
          <p:nvPr/>
        </p:nvSpPr>
        <p:spPr>
          <a:xfrm>
            <a:off x="8834250" y="2945399"/>
            <a:ext cx="166254" cy="174520"/>
          </a:xfrm>
          <a:prstGeom prst="ellipse">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2"/>
              </a:solidFill>
            </a:endParaRPr>
          </a:p>
        </p:txBody>
      </p:sp>
      <p:sp>
        <p:nvSpPr>
          <p:cNvPr id="10" name="Rounded Rectangle 9"/>
          <p:cNvSpPr/>
          <p:nvPr/>
        </p:nvSpPr>
        <p:spPr>
          <a:xfrm>
            <a:off x="4761324" y="2362445"/>
            <a:ext cx="1974272" cy="1340427"/>
          </a:xfrm>
          <a:prstGeom prst="roundRect">
            <a:avLst/>
          </a:prstGeom>
          <a:solidFill>
            <a:srgbClr val="00CC66">
              <a:alpha val="67843"/>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smtClean="0">
              <a:solidFill>
                <a:schemeClr val="bg1"/>
              </a:solidFill>
              <a:latin typeface="Calibri" panose="020F0502020204030204" pitchFamily="34" charset="0"/>
            </a:endParaRPr>
          </a:p>
        </p:txBody>
      </p:sp>
      <p:graphicFrame>
        <p:nvGraphicFramePr>
          <p:cNvPr id="7" name="Diagram 6"/>
          <p:cNvGraphicFramePr/>
          <p:nvPr>
            <p:extLst>
              <p:ext uri="{D42A27DB-BD31-4B8C-83A1-F6EECF244321}">
                <p14:modId xmlns:p14="http://schemas.microsoft.com/office/powerpoint/2010/main" val="842511249"/>
              </p:ext>
            </p:extLst>
          </p:nvPr>
        </p:nvGraphicFramePr>
        <p:xfrm>
          <a:off x="5273964" y="2678070"/>
          <a:ext cx="773545" cy="683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3" name="Straight Arrow Connector 12"/>
          <p:cNvCxnSpPr/>
          <p:nvPr/>
        </p:nvCxnSpPr>
        <p:spPr>
          <a:xfrm flipV="1">
            <a:off x="6925408" y="2993740"/>
            <a:ext cx="929628"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229998" y="1828800"/>
            <a:ext cx="1350818" cy="369332"/>
          </a:xfrm>
          <a:prstGeom prst="rect">
            <a:avLst/>
          </a:prstGeom>
          <a:noFill/>
        </p:spPr>
        <p:txBody>
          <a:bodyPr wrap="square" rtlCol="0">
            <a:spAutoFit/>
          </a:bodyPr>
          <a:lstStyle/>
          <a:p>
            <a:r>
              <a:rPr lang="en-US" sz="1800" dirty="0" smtClean="0">
                <a:solidFill>
                  <a:srgbClr val="00CC66"/>
                </a:solidFill>
              </a:rPr>
              <a:t>Service</a:t>
            </a:r>
          </a:p>
        </p:txBody>
      </p:sp>
      <p:sp>
        <p:nvSpPr>
          <p:cNvPr id="16" name="TextBox 15"/>
          <p:cNvSpPr txBox="1"/>
          <p:nvPr/>
        </p:nvSpPr>
        <p:spPr>
          <a:xfrm>
            <a:off x="4897829" y="3915959"/>
            <a:ext cx="2720193" cy="1200329"/>
          </a:xfrm>
          <a:prstGeom prst="rect">
            <a:avLst/>
          </a:prstGeom>
          <a:noFill/>
        </p:spPr>
        <p:txBody>
          <a:bodyPr wrap="square" rtlCol="0">
            <a:spAutoFit/>
          </a:bodyPr>
          <a:lstStyle/>
          <a:p>
            <a:r>
              <a:rPr lang="en-US" sz="1800" dirty="0" smtClean="0">
                <a:solidFill>
                  <a:schemeClr val="tx2"/>
                </a:solidFill>
              </a:rPr>
              <a:t>Data Access</a:t>
            </a:r>
          </a:p>
          <a:p>
            <a:r>
              <a:rPr lang="en-US" dirty="0" smtClean="0">
                <a:solidFill>
                  <a:schemeClr val="tx2"/>
                </a:solidFill>
              </a:rPr>
              <a:t>Logging</a:t>
            </a:r>
          </a:p>
          <a:p>
            <a:r>
              <a:rPr lang="en-US" sz="1800" dirty="0" smtClean="0">
                <a:solidFill>
                  <a:schemeClr val="tx2"/>
                </a:solidFill>
              </a:rPr>
              <a:t>Business Logic</a:t>
            </a:r>
          </a:p>
          <a:p>
            <a:r>
              <a:rPr lang="en-US" dirty="0" smtClean="0">
                <a:solidFill>
                  <a:schemeClr val="tx2"/>
                </a:solidFill>
              </a:rPr>
              <a:t>Configuration</a:t>
            </a:r>
            <a:endParaRPr lang="en-US" sz="1800" dirty="0" smtClean="0">
              <a:solidFill>
                <a:schemeClr val="tx2"/>
              </a:solidFill>
            </a:endParaRPr>
          </a:p>
        </p:txBody>
      </p:sp>
    </p:spTree>
    <p:extLst>
      <p:ext uri="{BB962C8B-B14F-4D97-AF65-F5344CB8AC3E}">
        <p14:creationId xmlns:p14="http://schemas.microsoft.com/office/powerpoint/2010/main" val="303425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9745" y="2358736"/>
            <a:ext cx="2410691" cy="523220"/>
          </a:xfrm>
          <a:prstGeom prst="rect">
            <a:avLst/>
          </a:prstGeom>
          <a:noFill/>
        </p:spPr>
        <p:txBody>
          <a:bodyPr wrap="square" rtlCol="0">
            <a:spAutoFit/>
          </a:bodyPr>
          <a:lstStyle/>
          <a:p>
            <a:r>
              <a:rPr lang="en-US" sz="2800" dirty="0" smtClean="0">
                <a:solidFill>
                  <a:schemeClr val="accent2"/>
                </a:solidFill>
              </a:rPr>
              <a:t>Router</a:t>
            </a:r>
          </a:p>
        </p:txBody>
      </p:sp>
      <p:sp>
        <p:nvSpPr>
          <p:cNvPr id="5" name="Rounded Rectangle 4"/>
          <p:cNvSpPr/>
          <p:nvPr/>
        </p:nvSpPr>
        <p:spPr>
          <a:xfrm>
            <a:off x="2244438" y="3070968"/>
            <a:ext cx="779318" cy="733605"/>
          </a:xfrm>
          <a:prstGeom prst="roundRect">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1"/>
              </a:solidFill>
              <a:latin typeface="Calibri" panose="020F0502020204030204" pitchFamily="34" charset="0"/>
            </a:endParaRPr>
          </a:p>
        </p:txBody>
      </p:sp>
      <p:sp>
        <p:nvSpPr>
          <p:cNvPr id="6" name="TextBox 5"/>
          <p:cNvSpPr txBox="1"/>
          <p:nvPr/>
        </p:nvSpPr>
        <p:spPr>
          <a:xfrm>
            <a:off x="3325090" y="3114604"/>
            <a:ext cx="4914900" cy="369332"/>
          </a:xfrm>
          <a:prstGeom prst="rect">
            <a:avLst/>
          </a:prstGeom>
          <a:noFill/>
        </p:spPr>
        <p:txBody>
          <a:bodyPr wrap="square" rtlCol="0">
            <a:spAutoFit/>
          </a:bodyPr>
          <a:lstStyle/>
          <a:p>
            <a:r>
              <a:rPr lang="en-US" dirty="0" smtClean="0">
                <a:solidFill>
                  <a:schemeClr val="tx2"/>
                </a:solidFill>
              </a:rPr>
              <a:t>Responsible for navigation</a:t>
            </a:r>
            <a:endParaRPr lang="en-US" sz="1800" dirty="0" smtClean="0">
              <a:solidFill>
                <a:schemeClr val="tx2"/>
              </a:solidFill>
            </a:endParaRPr>
          </a:p>
        </p:txBody>
      </p:sp>
      <p:pic>
        <p:nvPicPr>
          <p:cNvPr id="2" name="Picture 1"/>
          <p:cNvPicPr>
            <a:picLocks noChangeAspect="1"/>
          </p:cNvPicPr>
          <p:nvPr/>
        </p:nvPicPr>
        <p:blipFill>
          <a:blip r:embed="rId2"/>
          <a:stretch>
            <a:fillRect/>
          </a:stretch>
        </p:blipFill>
        <p:spPr>
          <a:xfrm>
            <a:off x="2296002" y="3185388"/>
            <a:ext cx="676190" cy="504762"/>
          </a:xfrm>
          <a:prstGeom prst="rect">
            <a:avLst/>
          </a:prstGeom>
        </p:spPr>
      </p:pic>
    </p:spTree>
    <p:extLst>
      <p:ext uri="{BB962C8B-B14F-4D97-AF65-F5344CB8AC3E}">
        <p14:creationId xmlns:p14="http://schemas.microsoft.com/office/powerpoint/2010/main" val="271006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Coursera</a:t>
            </a:r>
            <a:endParaRPr lang="en-US" dirty="0"/>
          </a:p>
        </p:txBody>
      </p:sp>
      <p:graphicFrame>
        <p:nvGraphicFramePr>
          <p:cNvPr id="4" name="Diagram 3"/>
          <p:cNvGraphicFramePr/>
          <p:nvPr>
            <p:extLst>
              <p:ext uri="{D42A27DB-BD31-4B8C-83A1-F6EECF244321}">
                <p14:modId xmlns:p14="http://schemas.microsoft.com/office/powerpoint/2010/main" val="2819530523"/>
              </p:ext>
            </p:extLst>
          </p:nvPr>
        </p:nvGraphicFramePr>
        <p:xfrm>
          <a:off x="2032000" y="719666"/>
          <a:ext cx="794327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6531429" y="3668486"/>
            <a:ext cx="1458685" cy="461665"/>
          </a:xfrm>
          <a:prstGeom prst="rect">
            <a:avLst/>
          </a:prstGeom>
          <a:noFill/>
        </p:spPr>
        <p:txBody>
          <a:bodyPr wrap="square" rtlCol="0">
            <a:spAutoFit/>
          </a:bodyPr>
          <a:lstStyle/>
          <a:p>
            <a:r>
              <a:rPr lang="en-US" sz="2400" dirty="0"/>
              <a:t>Courses</a:t>
            </a:r>
          </a:p>
        </p:txBody>
      </p:sp>
      <p:sp>
        <p:nvSpPr>
          <p:cNvPr id="9" name="TextBox 8"/>
          <p:cNvSpPr txBox="1"/>
          <p:nvPr/>
        </p:nvSpPr>
        <p:spPr>
          <a:xfrm>
            <a:off x="6134099" y="3668485"/>
            <a:ext cx="2253343" cy="461665"/>
          </a:xfrm>
          <a:prstGeom prst="rect">
            <a:avLst/>
          </a:prstGeom>
          <a:noFill/>
        </p:spPr>
        <p:txBody>
          <a:bodyPr wrap="square" rtlCol="0">
            <a:spAutoFit/>
          </a:bodyPr>
          <a:lstStyle/>
          <a:p>
            <a:r>
              <a:rPr lang="en-US" sz="2400" dirty="0" smtClean="0"/>
              <a:t>Course Detail</a:t>
            </a:r>
            <a:endParaRPr lang="en-US" sz="2400" dirty="0"/>
          </a:p>
        </p:txBody>
      </p:sp>
    </p:spTree>
    <p:extLst>
      <p:ext uri="{BB962C8B-B14F-4D97-AF65-F5344CB8AC3E}">
        <p14:creationId xmlns:p14="http://schemas.microsoft.com/office/powerpoint/2010/main" val="12909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lnSpcReduction="10000"/>
          </a:bodyPr>
          <a:lstStyle/>
          <a:p>
            <a:pPr marL="0" indent="0">
              <a:buNone/>
            </a:pPr>
            <a:r>
              <a:rPr lang="en-US" dirty="0" smtClean="0">
                <a:solidFill>
                  <a:schemeClr val="accent1"/>
                </a:solidFill>
              </a:rPr>
              <a:t>What</a:t>
            </a:r>
          </a:p>
          <a:p>
            <a:r>
              <a:rPr lang="en-US" dirty="0"/>
              <a:t>i</a:t>
            </a:r>
            <a:r>
              <a:rPr lang="en-US" dirty="0" smtClean="0"/>
              <a:t>s a leading framework for building JS heavy applications</a:t>
            </a:r>
          </a:p>
          <a:p>
            <a:r>
              <a:rPr lang="en-US" dirty="0" smtClean="0"/>
              <a:t>often used for building Single Page Apps or “SPAs”</a:t>
            </a:r>
          </a:p>
          <a:p>
            <a:pPr lvl="1"/>
            <a:r>
              <a:rPr lang="en-US" dirty="0"/>
              <a:t>e</a:t>
            </a:r>
            <a:r>
              <a:rPr lang="en-US" dirty="0" smtClean="0"/>
              <a:t>.g. Gmail	</a:t>
            </a:r>
          </a:p>
          <a:p>
            <a:pPr marL="0" indent="0">
              <a:buNone/>
            </a:pPr>
            <a:endParaRPr lang="en-US" dirty="0" smtClean="0"/>
          </a:p>
          <a:p>
            <a:pPr marL="0" indent="0">
              <a:buNone/>
            </a:pPr>
            <a:r>
              <a:rPr lang="en-US" dirty="0" smtClean="0">
                <a:solidFill>
                  <a:schemeClr val="accent1"/>
                </a:solidFill>
              </a:rPr>
              <a:t>Why</a:t>
            </a:r>
          </a:p>
          <a:p>
            <a:r>
              <a:rPr lang="en-US" dirty="0"/>
              <a:t>o</a:t>
            </a:r>
            <a:r>
              <a:rPr lang="en-US" dirty="0" smtClean="0"/>
              <a:t>ne of the leading frameworks in this space</a:t>
            </a:r>
          </a:p>
          <a:p>
            <a:r>
              <a:rPr lang="en-US" dirty="0" smtClean="0"/>
              <a:t>has been around for few years and has just been re-written with best practices for future</a:t>
            </a:r>
          </a:p>
          <a:p>
            <a:r>
              <a:rPr lang="en-US" dirty="0"/>
              <a:t>h</a:t>
            </a:r>
            <a:r>
              <a:rPr lang="en-US" dirty="0" smtClean="0"/>
              <a:t>as a huge community support and is backed by Google</a:t>
            </a:r>
          </a:p>
          <a:p>
            <a:pPr marL="0" indent="0">
              <a:buNone/>
            </a:pPr>
            <a:endParaRPr lang="en-US" dirty="0" smtClean="0"/>
          </a:p>
          <a:p>
            <a:pPr marL="0" indent="0">
              <a:buNone/>
            </a:pPr>
            <a:endParaRPr lang="en-US" dirty="0"/>
          </a:p>
        </p:txBody>
      </p:sp>
      <p:sp>
        <p:nvSpPr>
          <p:cNvPr id="3" name="Title 2"/>
          <p:cNvSpPr>
            <a:spLocks noGrp="1"/>
          </p:cNvSpPr>
          <p:nvPr>
            <p:ph type="title"/>
          </p:nvPr>
        </p:nvSpPr>
        <p:spPr/>
        <p:txBody>
          <a:bodyPr/>
          <a:lstStyle/>
          <a:p>
            <a:r>
              <a:rPr lang="en-US" dirty="0" smtClean="0"/>
              <a:t>Angular</a:t>
            </a:r>
            <a:endParaRPr lang="en-US" dirty="0"/>
          </a:p>
        </p:txBody>
      </p:sp>
    </p:spTree>
    <p:extLst>
      <p:ext uri="{BB962C8B-B14F-4D97-AF65-F5344CB8AC3E}">
        <p14:creationId xmlns:p14="http://schemas.microsoft.com/office/powerpoint/2010/main" val="93488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9745" y="2358736"/>
            <a:ext cx="2410691" cy="523220"/>
          </a:xfrm>
          <a:prstGeom prst="rect">
            <a:avLst/>
          </a:prstGeom>
          <a:noFill/>
        </p:spPr>
        <p:txBody>
          <a:bodyPr wrap="square" rtlCol="0">
            <a:spAutoFit/>
          </a:bodyPr>
          <a:lstStyle/>
          <a:p>
            <a:r>
              <a:rPr lang="en-US" sz="2800" dirty="0" smtClean="0">
                <a:solidFill>
                  <a:schemeClr val="accent4"/>
                </a:solidFill>
              </a:rPr>
              <a:t>Directive</a:t>
            </a:r>
          </a:p>
        </p:txBody>
      </p:sp>
      <p:sp>
        <p:nvSpPr>
          <p:cNvPr id="5" name="Rounded Rectangle 4"/>
          <p:cNvSpPr/>
          <p:nvPr/>
        </p:nvSpPr>
        <p:spPr>
          <a:xfrm>
            <a:off x="2244438" y="3070968"/>
            <a:ext cx="779318" cy="733605"/>
          </a:xfrm>
          <a:prstGeom prst="roundRect">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Calibri" panose="020F0502020204030204" pitchFamily="34" charset="0"/>
              </a:rPr>
              <a:t>D</a:t>
            </a:r>
          </a:p>
        </p:txBody>
      </p:sp>
      <p:sp>
        <p:nvSpPr>
          <p:cNvPr id="6" name="TextBox 5"/>
          <p:cNvSpPr txBox="1"/>
          <p:nvPr/>
        </p:nvSpPr>
        <p:spPr>
          <a:xfrm>
            <a:off x="3325090" y="3114604"/>
            <a:ext cx="4914900" cy="646331"/>
          </a:xfrm>
          <a:prstGeom prst="rect">
            <a:avLst/>
          </a:prstGeom>
          <a:noFill/>
        </p:spPr>
        <p:txBody>
          <a:bodyPr wrap="square" rtlCol="0">
            <a:spAutoFit/>
          </a:bodyPr>
          <a:lstStyle/>
          <a:p>
            <a:r>
              <a:rPr lang="en-US" dirty="0" smtClean="0">
                <a:solidFill>
                  <a:schemeClr val="tx2"/>
                </a:solidFill>
              </a:rPr>
              <a:t>To modify DOM elements and/or extend their behavior</a:t>
            </a:r>
            <a:endParaRPr lang="en-US" sz="1800" dirty="0" smtClean="0">
              <a:solidFill>
                <a:schemeClr val="tx2"/>
              </a:solidFill>
            </a:endParaRPr>
          </a:p>
        </p:txBody>
      </p:sp>
    </p:spTree>
    <p:extLst>
      <p:ext uri="{BB962C8B-B14F-4D97-AF65-F5344CB8AC3E}">
        <p14:creationId xmlns:p14="http://schemas.microsoft.com/office/powerpoint/2010/main" val="206771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Rounded Rectangle 3"/>
          <p:cNvSpPr/>
          <p:nvPr/>
        </p:nvSpPr>
        <p:spPr>
          <a:xfrm>
            <a:off x="3335482" y="2223655"/>
            <a:ext cx="2265218" cy="426027"/>
          </a:xfrm>
          <a:prstGeom prst="roundRect">
            <a:avLst/>
          </a:pr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lumMod val="40000"/>
                    <a:lumOff val="60000"/>
                  </a:schemeClr>
                </a:solidFill>
              </a:rPr>
              <a:t>Search…</a:t>
            </a:r>
          </a:p>
        </p:txBody>
      </p:sp>
      <p:sp>
        <p:nvSpPr>
          <p:cNvPr id="5" name="TextBox 4"/>
          <p:cNvSpPr txBox="1"/>
          <p:nvPr/>
        </p:nvSpPr>
        <p:spPr>
          <a:xfrm>
            <a:off x="3200400" y="2919845"/>
            <a:ext cx="3979718" cy="369332"/>
          </a:xfrm>
          <a:prstGeom prst="rect">
            <a:avLst/>
          </a:prstGeom>
          <a:noFill/>
        </p:spPr>
        <p:txBody>
          <a:bodyPr wrap="square" rtlCol="0">
            <a:spAutoFit/>
          </a:bodyPr>
          <a:lstStyle/>
          <a:p>
            <a:r>
              <a:rPr lang="en-US" sz="1800" dirty="0" smtClean="0">
                <a:solidFill>
                  <a:schemeClr val="tx2"/>
                </a:solidFill>
              </a:rPr>
              <a:t>&lt;input type=“text” </a:t>
            </a:r>
            <a:r>
              <a:rPr lang="en-US" sz="1800" dirty="0" err="1" smtClean="0">
                <a:solidFill>
                  <a:schemeClr val="accent4"/>
                </a:solidFill>
              </a:rPr>
              <a:t>autoGrow</a:t>
            </a:r>
            <a:r>
              <a:rPr lang="en-US" sz="1800" dirty="0" smtClean="0">
                <a:solidFill>
                  <a:schemeClr val="accent4"/>
                </a:solidFill>
              </a:rPr>
              <a:t> </a:t>
            </a:r>
            <a:r>
              <a:rPr lang="en-US" sz="1800" dirty="0" smtClean="0">
                <a:solidFill>
                  <a:schemeClr val="tx2"/>
                </a:solidFill>
              </a:rPr>
              <a:t>/&gt;</a:t>
            </a:r>
          </a:p>
        </p:txBody>
      </p:sp>
      <p:sp>
        <p:nvSpPr>
          <p:cNvPr id="7" name="Rounded Rectangle 6"/>
          <p:cNvSpPr/>
          <p:nvPr/>
        </p:nvSpPr>
        <p:spPr>
          <a:xfrm>
            <a:off x="3335482" y="2223654"/>
            <a:ext cx="4260273" cy="426027"/>
          </a:xfrm>
          <a:prstGeom prst="roundRect">
            <a:avLst/>
          </a:prstGeom>
          <a:solidFill>
            <a:schemeClr val="bg1"/>
          </a:solidFill>
          <a:ln w="25400">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lumMod val="75000"/>
                  </a:schemeClr>
                </a:solidFill>
              </a:rPr>
              <a:t>Angular</a:t>
            </a:r>
          </a:p>
        </p:txBody>
      </p:sp>
    </p:spTree>
    <p:extLst>
      <p:ext uri="{BB962C8B-B14F-4D97-AF65-F5344CB8AC3E}">
        <p14:creationId xmlns:p14="http://schemas.microsoft.com/office/powerpoint/2010/main" val="346197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4" name="Rounded Rectangle 3"/>
          <p:cNvSpPr/>
          <p:nvPr/>
        </p:nvSpPr>
        <p:spPr>
          <a:xfrm>
            <a:off x="1704109" y="2670464"/>
            <a:ext cx="1974272" cy="1340427"/>
          </a:xfrm>
          <a:prstGeom prst="roundRect">
            <a:avLst/>
          </a:prstGeom>
          <a:solidFill>
            <a:srgbClr val="00CC6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Calibri" panose="020F0502020204030204" pitchFamily="34" charset="0"/>
              </a:rPr>
              <a:t>Components</a:t>
            </a:r>
          </a:p>
        </p:txBody>
      </p:sp>
      <p:sp>
        <p:nvSpPr>
          <p:cNvPr id="5" name="Rounded Rectangle 4"/>
          <p:cNvSpPr/>
          <p:nvPr/>
        </p:nvSpPr>
        <p:spPr>
          <a:xfrm>
            <a:off x="3986645" y="2670464"/>
            <a:ext cx="1974272" cy="1340427"/>
          </a:xfrm>
          <a:prstGeom prst="roundRect">
            <a:avLst/>
          </a:prstGeom>
          <a:solidFill>
            <a:schemeClr val="accent1">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anose="020F0502020204030204" pitchFamily="34" charset="0"/>
              </a:rPr>
              <a:t>Directives</a:t>
            </a:r>
          </a:p>
        </p:txBody>
      </p:sp>
      <p:sp>
        <p:nvSpPr>
          <p:cNvPr id="6" name="Rounded Rectangle 5"/>
          <p:cNvSpPr/>
          <p:nvPr/>
        </p:nvSpPr>
        <p:spPr>
          <a:xfrm>
            <a:off x="6269181" y="2670464"/>
            <a:ext cx="1974272" cy="1340427"/>
          </a:xfrm>
          <a:prstGeom prst="round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anose="020F0502020204030204" pitchFamily="34" charset="0"/>
              </a:rPr>
              <a:t>Routers</a:t>
            </a:r>
          </a:p>
        </p:txBody>
      </p:sp>
      <p:sp>
        <p:nvSpPr>
          <p:cNvPr id="7" name="Rounded Rectangle 6"/>
          <p:cNvSpPr/>
          <p:nvPr/>
        </p:nvSpPr>
        <p:spPr>
          <a:xfrm>
            <a:off x="8551717" y="2670463"/>
            <a:ext cx="1974272" cy="1340427"/>
          </a:xfrm>
          <a:prstGeom prst="roundRect">
            <a:avLst/>
          </a:prstGeom>
          <a:solidFill>
            <a:srgbClr val="D55147"/>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Calibri" panose="020F0502020204030204" pitchFamily="34" charset="0"/>
              </a:rPr>
              <a:t>Services</a:t>
            </a:r>
          </a:p>
        </p:txBody>
      </p:sp>
    </p:spTree>
    <p:extLst>
      <p:ext uri="{BB962C8B-B14F-4D97-AF65-F5344CB8AC3E}">
        <p14:creationId xmlns:p14="http://schemas.microsoft.com/office/powerpoint/2010/main" val="336541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TextBox 3"/>
          <p:cNvSpPr txBox="1"/>
          <p:nvPr/>
        </p:nvSpPr>
        <p:spPr>
          <a:xfrm>
            <a:off x="4798290" y="3076504"/>
            <a:ext cx="4914900" cy="369332"/>
          </a:xfrm>
          <a:prstGeom prst="rect">
            <a:avLst/>
          </a:prstGeom>
          <a:noFill/>
        </p:spPr>
        <p:txBody>
          <a:bodyPr wrap="square" rtlCol="0">
            <a:spAutoFit/>
          </a:bodyPr>
          <a:lstStyle/>
          <a:p>
            <a:r>
              <a:rPr lang="en-US" dirty="0" smtClean="0">
                <a:solidFill>
                  <a:schemeClr val="tx2"/>
                </a:solidFill>
              </a:rPr>
              <a:t>Time to Code!!!</a:t>
            </a:r>
            <a:endParaRPr lang="en-US" sz="1800" dirty="0" smtClean="0">
              <a:solidFill>
                <a:schemeClr val="tx2"/>
              </a:solidFill>
            </a:endParaRPr>
          </a:p>
        </p:txBody>
      </p:sp>
    </p:spTree>
    <p:extLst>
      <p:ext uri="{BB962C8B-B14F-4D97-AF65-F5344CB8AC3E}">
        <p14:creationId xmlns:p14="http://schemas.microsoft.com/office/powerpoint/2010/main" val="718819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a:t>
            </a:r>
            <a:r>
              <a:rPr lang="en-US" dirty="0" smtClean="0"/>
              <a:t>uperset of JS</a:t>
            </a:r>
          </a:p>
          <a:p>
            <a:r>
              <a:rPr lang="en-US" dirty="0" smtClean="0"/>
              <a:t>brings some useful features missing in JS, supported by most browsers</a:t>
            </a:r>
          </a:p>
          <a:p>
            <a:r>
              <a:rPr lang="en-US" dirty="0"/>
              <a:t>m</a:t>
            </a:r>
            <a:r>
              <a:rPr lang="en-US" dirty="0" smtClean="0"/>
              <a:t>odules, classes, interfaces, access modifiers, </a:t>
            </a:r>
            <a:r>
              <a:rPr lang="en-US" dirty="0" err="1" smtClean="0"/>
              <a:t>intellisense</a:t>
            </a:r>
            <a:r>
              <a:rPr lang="en-US" dirty="0" smtClean="0"/>
              <a:t>, and compile time checking</a:t>
            </a:r>
            <a:endParaRPr lang="en-US" dirty="0"/>
          </a:p>
        </p:txBody>
      </p:sp>
      <p:sp>
        <p:nvSpPr>
          <p:cNvPr id="3" name="Title 2"/>
          <p:cNvSpPr>
            <a:spLocks noGrp="1"/>
          </p:cNvSpPr>
          <p:nvPr>
            <p:ph type="title"/>
          </p:nvPr>
        </p:nvSpPr>
        <p:spPr/>
        <p:txBody>
          <a:bodyPr/>
          <a:lstStyle/>
          <a:p>
            <a:r>
              <a:rPr lang="en-US" dirty="0" err="1" smtClean="0"/>
              <a:t>TypeScript</a:t>
            </a:r>
            <a:endParaRPr lang="en-US" dirty="0"/>
          </a:p>
        </p:txBody>
      </p:sp>
    </p:spTree>
    <p:extLst>
      <p:ext uri="{BB962C8B-B14F-4D97-AF65-F5344CB8AC3E}">
        <p14:creationId xmlns:p14="http://schemas.microsoft.com/office/powerpoint/2010/main" val="361731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 of Angular 2 Apps</a:t>
            </a:r>
            <a:endParaRPr lang="en-US" dirty="0"/>
          </a:p>
        </p:txBody>
      </p:sp>
      <p:sp>
        <p:nvSpPr>
          <p:cNvPr id="4" name="Rounded Rectangle 3"/>
          <p:cNvSpPr/>
          <p:nvPr/>
        </p:nvSpPr>
        <p:spPr>
          <a:xfrm>
            <a:off x="1704109" y="2670464"/>
            <a:ext cx="1974272" cy="1340427"/>
          </a:xfrm>
          <a:prstGeom prst="roundRect">
            <a:avLst/>
          </a:prstGeom>
          <a:solidFill>
            <a:srgbClr val="00CC6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Calibri" panose="020F0502020204030204" pitchFamily="34" charset="0"/>
              </a:rPr>
              <a:t>Components</a:t>
            </a:r>
          </a:p>
        </p:txBody>
      </p:sp>
      <p:sp>
        <p:nvSpPr>
          <p:cNvPr id="5" name="Rounded Rectangle 4"/>
          <p:cNvSpPr/>
          <p:nvPr/>
        </p:nvSpPr>
        <p:spPr>
          <a:xfrm>
            <a:off x="3986645" y="2670464"/>
            <a:ext cx="1974272" cy="1340427"/>
          </a:xfrm>
          <a:prstGeom prst="roundRect">
            <a:avLst/>
          </a:prstGeom>
          <a:solidFill>
            <a:schemeClr val="accent1">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anose="020F0502020204030204" pitchFamily="34" charset="0"/>
              </a:rPr>
              <a:t>Directives</a:t>
            </a:r>
          </a:p>
        </p:txBody>
      </p:sp>
      <p:sp>
        <p:nvSpPr>
          <p:cNvPr id="6" name="Rounded Rectangle 5"/>
          <p:cNvSpPr/>
          <p:nvPr/>
        </p:nvSpPr>
        <p:spPr>
          <a:xfrm>
            <a:off x="6269181" y="2670464"/>
            <a:ext cx="1974272" cy="1340427"/>
          </a:xfrm>
          <a:prstGeom prst="round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anose="020F0502020204030204" pitchFamily="34" charset="0"/>
              </a:rPr>
              <a:t>Routers</a:t>
            </a:r>
          </a:p>
        </p:txBody>
      </p:sp>
      <p:sp>
        <p:nvSpPr>
          <p:cNvPr id="7" name="Rounded Rectangle 6"/>
          <p:cNvSpPr/>
          <p:nvPr/>
        </p:nvSpPr>
        <p:spPr>
          <a:xfrm>
            <a:off x="8551717" y="2670463"/>
            <a:ext cx="1974272" cy="1340427"/>
          </a:xfrm>
          <a:prstGeom prst="roundRect">
            <a:avLst/>
          </a:prstGeom>
          <a:solidFill>
            <a:srgbClr val="D55147"/>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Calibri" panose="020F0502020204030204" pitchFamily="34" charset="0"/>
              </a:rPr>
              <a:t>Services</a:t>
            </a:r>
          </a:p>
        </p:txBody>
      </p:sp>
    </p:spTree>
    <p:extLst>
      <p:ext uri="{BB962C8B-B14F-4D97-AF65-F5344CB8AC3E}">
        <p14:creationId xmlns:p14="http://schemas.microsoft.com/office/powerpoint/2010/main" val="258218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9745" y="2358736"/>
            <a:ext cx="2410691" cy="523220"/>
          </a:xfrm>
          <a:prstGeom prst="rect">
            <a:avLst/>
          </a:prstGeom>
          <a:noFill/>
        </p:spPr>
        <p:txBody>
          <a:bodyPr wrap="square" rtlCol="0">
            <a:spAutoFit/>
          </a:bodyPr>
          <a:lstStyle/>
          <a:p>
            <a:r>
              <a:rPr lang="en-US" sz="2800" dirty="0" smtClean="0">
                <a:solidFill>
                  <a:schemeClr val="accent6">
                    <a:lumMod val="75000"/>
                  </a:schemeClr>
                </a:solidFill>
              </a:rPr>
              <a:t>Component</a:t>
            </a:r>
          </a:p>
        </p:txBody>
      </p:sp>
      <p:sp>
        <p:nvSpPr>
          <p:cNvPr id="5" name="Rounded Rectangle 4"/>
          <p:cNvSpPr/>
          <p:nvPr/>
        </p:nvSpPr>
        <p:spPr>
          <a:xfrm>
            <a:off x="2244438" y="3070968"/>
            <a:ext cx="779318" cy="733605"/>
          </a:xfrm>
          <a:prstGeom prst="roundRect">
            <a:avLst/>
          </a:prstGeom>
          <a:solidFill>
            <a:srgbClr val="B9476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Calibri" panose="020F0502020204030204" pitchFamily="34" charset="0"/>
              </a:rPr>
              <a:t>{ }</a:t>
            </a:r>
          </a:p>
        </p:txBody>
      </p:sp>
      <p:sp>
        <p:nvSpPr>
          <p:cNvPr id="6" name="TextBox 5"/>
          <p:cNvSpPr txBox="1"/>
          <p:nvPr/>
        </p:nvSpPr>
        <p:spPr>
          <a:xfrm>
            <a:off x="3325090" y="3114604"/>
            <a:ext cx="4914900" cy="646331"/>
          </a:xfrm>
          <a:prstGeom prst="rect">
            <a:avLst/>
          </a:prstGeom>
          <a:noFill/>
        </p:spPr>
        <p:txBody>
          <a:bodyPr wrap="square" rtlCol="0">
            <a:spAutoFit/>
          </a:bodyPr>
          <a:lstStyle/>
          <a:p>
            <a:r>
              <a:rPr lang="en-US" dirty="0" smtClean="0">
                <a:solidFill>
                  <a:schemeClr val="tx2"/>
                </a:solidFill>
              </a:rPr>
              <a:t>E</a:t>
            </a:r>
            <a:r>
              <a:rPr lang="en-US" sz="1800" dirty="0" smtClean="0">
                <a:solidFill>
                  <a:schemeClr val="tx2"/>
                </a:solidFill>
              </a:rPr>
              <a:t>ncapsulates the template, data, and behavior of the view </a:t>
            </a:r>
          </a:p>
        </p:txBody>
      </p:sp>
    </p:spTree>
    <p:extLst>
      <p:ext uri="{BB962C8B-B14F-4D97-AF65-F5344CB8AC3E}">
        <p14:creationId xmlns:p14="http://schemas.microsoft.com/office/powerpoint/2010/main" val="251946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187281135"/>
              </p:ext>
            </p:extLst>
          </p:nvPr>
        </p:nvGraphicFramePr>
        <p:xfrm>
          <a:off x="1841407" y="86513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6639790" y="1163783"/>
            <a:ext cx="2202873" cy="369332"/>
          </a:xfrm>
          <a:prstGeom prst="rect">
            <a:avLst/>
          </a:prstGeom>
          <a:noFill/>
        </p:spPr>
        <p:txBody>
          <a:bodyPr wrap="square" rtlCol="0">
            <a:spAutoFit/>
          </a:bodyPr>
          <a:lstStyle/>
          <a:p>
            <a:r>
              <a:rPr lang="en-US" sz="1800" dirty="0" smtClean="0">
                <a:solidFill>
                  <a:schemeClr val="tx2"/>
                </a:solidFill>
              </a:rPr>
              <a:t>Root Component</a:t>
            </a:r>
          </a:p>
        </p:txBody>
      </p:sp>
      <p:sp>
        <p:nvSpPr>
          <p:cNvPr id="6" name="Title 2"/>
          <p:cNvSpPr>
            <a:spLocks noGrp="1"/>
          </p:cNvSpPr>
          <p:nvPr>
            <p:ph type="title"/>
          </p:nvPr>
        </p:nvSpPr>
        <p:spPr>
          <a:xfrm>
            <a:off x="323659" y="88933"/>
            <a:ext cx="11163496" cy="575779"/>
          </a:xfrm>
        </p:spPr>
        <p:txBody>
          <a:bodyPr/>
          <a:lstStyle/>
          <a:p>
            <a:r>
              <a:rPr lang="en-US" dirty="0" smtClean="0"/>
              <a:t>Real world Application structure</a:t>
            </a:r>
            <a:endParaRPr lang="en-US" dirty="0"/>
          </a:p>
        </p:txBody>
      </p:sp>
    </p:spTree>
    <p:extLst>
      <p:ext uri="{BB962C8B-B14F-4D97-AF65-F5344CB8AC3E}">
        <p14:creationId xmlns:p14="http://schemas.microsoft.com/office/powerpoint/2010/main" val="135623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Coursera</a:t>
            </a:r>
            <a:endParaRPr lang="en-US" dirty="0"/>
          </a:p>
        </p:txBody>
      </p:sp>
      <p:graphicFrame>
        <p:nvGraphicFramePr>
          <p:cNvPr id="4" name="Diagram 3"/>
          <p:cNvGraphicFramePr/>
          <p:nvPr>
            <p:extLst>
              <p:ext uri="{D42A27DB-BD31-4B8C-83A1-F6EECF244321}">
                <p14:modId xmlns:p14="http://schemas.microsoft.com/office/powerpoint/2010/main" val="139248428"/>
              </p:ext>
            </p:extLst>
          </p:nvPr>
        </p:nvGraphicFramePr>
        <p:xfrm>
          <a:off x="2032000" y="719666"/>
          <a:ext cx="794327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ounded Rectangle 4"/>
          <p:cNvSpPr/>
          <p:nvPr/>
        </p:nvSpPr>
        <p:spPr>
          <a:xfrm>
            <a:off x="2660074" y="2790413"/>
            <a:ext cx="779318" cy="733605"/>
          </a:xfrm>
          <a:prstGeom prst="roundRect">
            <a:avLst/>
          </a:prstGeom>
          <a:solidFill>
            <a:srgbClr val="B9476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Calibri" panose="020F0502020204030204" pitchFamily="34" charset="0"/>
              </a:rPr>
              <a:t>{ }</a:t>
            </a:r>
          </a:p>
        </p:txBody>
      </p:sp>
      <p:sp>
        <p:nvSpPr>
          <p:cNvPr id="6" name="Rounded Rectangle 5"/>
          <p:cNvSpPr/>
          <p:nvPr/>
        </p:nvSpPr>
        <p:spPr>
          <a:xfrm>
            <a:off x="6702138" y="2790412"/>
            <a:ext cx="779318" cy="733605"/>
          </a:xfrm>
          <a:prstGeom prst="roundRect">
            <a:avLst/>
          </a:prstGeom>
          <a:solidFill>
            <a:srgbClr val="B9476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Calibri" panose="020F0502020204030204" pitchFamily="34" charset="0"/>
              </a:rPr>
              <a:t>{ }</a:t>
            </a:r>
          </a:p>
        </p:txBody>
      </p:sp>
      <p:sp>
        <p:nvSpPr>
          <p:cNvPr id="7" name="Rounded Rectangle 6"/>
          <p:cNvSpPr/>
          <p:nvPr/>
        </p:nvSpPr>
        <p:spPr>
          <a:xfrm>
            <a:off x="4551220" y="795359"/>
            <a:ext cx="779318" cy="733605"/>
          </a:xfrm>
          <a:prstGeom prst="roundRect">
            <a:avLst/>
          </a:prstGeom>
          <a:solidFill>
            <a:srgbClr val="B9476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Calibri" panose="020F0502020204030204" pitchFamily="34" charset="0"/>
              </a:rPr>
              <a:t>{ }</a:t>
            </a:r>
          </a:p>
        </p:txBody>
      </p:sp>
    </p:spTree>
    <p:extLst>
      <p:ext uri="{BB962C8B-B14F-4D97-AF65-F5344CB8AC3E}">
        <p14:creationId xmlns:p14="http://schemas.microsoft.com/office/powerpoint/2010/main" val="128882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Coursera</a:t>
            </a:r>
          </a:p>
        </p:txBody>
      </p:sp>
      <p:sp>
        <p:nvSpPr>
          <p:cNvPr id="2" name="Rectangle 1"/>
          <p:cNvSpPr/>
          <p:nvPr/>
        </p:nvSpPr>
        <p:spPr>
          <a:xfrm>
            <a:off x="2137410" y="777240"/>
            <a:ext cx="7818120" cy="811530"/>
          </a:xfrm>
          <a:prstGeom prst="rect">
            <a:avLst/>
          </a:prstGeom>
          <a:solidFill>
            <a:schemeClr val="bg1">
              <a:lumMod val="8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Navbar</a:t>
            </a:r>
            <a:endParaRPr lang="en-US" sz="2400" dirty="0">
              <a:solidFill>
                <a:schemeClr val="tx1"/>
              </a:solidFill>
            </a:endParaRPr>
          </a:p>
        </p:txBody>
      </p:sp>
      <p:sp>
        <p:nvSpPr>
          <p:cNvPr id="8" name="Rectangle 7"/>
          <p:cNvSpPr/>
          <p:nvPr/>
        </p:nvSpPr>
        <p:spPr>
          <a:xfrm>
            <a:off x="2137410" y="1863090"/>
            <a:ext cx="2320290" cy="4491990"/>
          </a:xfrm>
          <a:prstGeom prst="rect">
            <a:avLst/>
          </a:prstGeom>
          <a:solidFill>
            <a:schemeClr val="bg1">
              <a:lumMod val="8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Sidebar</a:t>
            </a:r>
          </a:p>
        </p:txBody>
      </p:sp>
      <p:sp>
        <p:nvSpPr>
          <p:cNvPr id="9" name="Rectangle 8"/>
          <p:cNvSpPr/>
          <p:nvPr/>
        </p:nvSpPr>
        <p:spPr>
          <a:xfrm>
            <a:off x="4617720" y="1863090"/>
            <a:ext cx="5337810" cy="914400"/>
          </a:xfrm>
          <a:prstGeom prst="rect">
            <a:avLst/>
          </a:prstGeom>
          <a:solidFill>
            <a:schemeClr val="bg1">
              <a:lumMod val="8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Course</a:t>
            </a:r>
          </a:p>
        </p:txBody>
      </p:sp>
      <p:sp>
        <p:nvSpPr>
          <p:cNvPr id="13" name="Rectangle 12"/>
          <p:cNvSpPr/>
          <p:nvPr/>
        </p:nvSpPr>
        <p:spPr>
          <a:xfrm>
            <a:off x="4617720" y="2952750"/>
            <a:ext cx="5337810" cy="914400"/>
          </a:xfrm>
          <a:prstGeom prst="rect">
            <a:avLst/>
          </a:prstGeom>
          <a:solidFill>
            <a:schemeClr val="bg1">
              <a:lumMod val="8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Course</a:t>
            </a:r>
          </a:p>
        </p:txBody>
      </p:sp>
      <p:sp>
        <p:nvSpPr>
          <p:cNvPr id="14" name="Rectangle 13"/>
          <p:cNvSpPr/>
          <p:nvPr/>
        </p:nvSpPr>
        <p:spPr>
          <a:xfrm>
            <a:off x="4617720" y="4042410"/>
            <a:ext cx="5337810" cy="914400"/>
          </a:xfrm>
          <a:prstGeom prst="rect">
            <a:avLst/>
          </a:prstGeom>
          <a:solidFill>
            <a:schemeClr val="bg1">
              <a:lumMod val="8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Course</a:t>
            </a:r>
          </a:p>
        </p:txBody>
      </p:sp>
      <p:sp>
        <p:nvSpPr>
          <p:cNvPr id="15" name="Rectangle 14"/>
          <p:cNvSpPr/>
          <p:nvPr/>
        </p:nvSpPr>
        <p:spPr>
          <a:xfrm>
            <a:off x="4617720" y="5132070"/>
            <a:ext cx="5337810" cy="914400"/>
          </a:xfrm>
          <a:prstGeom prst="rect">
            <a:avLst/>
          </a:prstGeom>
          <a:solidFill>
            <a:schemeClr val="bg1">
              <a:lumMod val="8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Course</a:t>
            </a:r>
          </a:p>
        </p:txBody>
      </p:sp>
      <p:sp>
        <p:nvSpPr>
          <p:cNvPr id="16" name="Rounded Rectangle 15"/>
          <p:cNvSpPr/>
          <p:nvPr/>
        </p:nvSpPr>
        <p:spPr>
          <a:xfrm>
            <a:off x="5656811" y="1953487"/>
            <a:ext cx="779318" cy="733605"/>
          </a:xfrm>
          <a:prstGeom prst="roundRect">
            <a:avLst/>
          </a:prstGeom>
          <a:solidFill>
            <a:srgbClr val="B9476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Calibri" panose="020F0502020204030204" pitchFamily="34" charset="0"/>
              </a:rPr>
              <a:t>{ }</a:t>
            </a:r>
          </a:p>
        </p:txBody>
      </p:sp>
      <p:sp>
        <p:nvSpPr>
          <p:cNvPr id="17" name="Rounded Rectangle 16"/>
          <p:cNvSpPr/>
          <p:nvPr/>
        </p:nvSpPr>
        <p:spPr>
          <a:xfrm>
            <a:off x="5656811" y="3051810"/>
            <a:ext cx="779318" cy="733605"/>
          </a:xfrm>
          <a:prstGeom prst="roundRect">
            <a:avLst/>
          </a:prstGeom>
          <a:solidFill>
            <a:srgbClr val="B9476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Calibri" panose="020F0502020204030204" pitchFamily="34" charset="0"/>
              </a:rPr>
              <a:t>{ }</a:t>
            </a:r>
          </a:p>
        </p:txBody>
      </p:sp>
      <p:sp>
        <p:nvSpPr>
          <p:cNvPr id="18" name="Rounded Rectangle 17"/>
          <p:cNvSpPr/>
          <p:nvPr/>
        </p:nvSpPr>
        <p:spPr>
          <a:xfrm>
            <a:off x="5656811" y="4132807"/>
            <a:ext cx="779318" cy="733605"/>
          </a:xfrm>
          <a:prstGeom prst="roundRect">
            <a:avLst/>
          </a:prstGeom>
          <a:solidFill>
            <a:srgbClr val="B9476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Calibri" panose="020F0502020204030204" pitchFamily="34" charset="0"/>
              </a:rPr>
              <a:t>{ }</a:t>
            </a:r>
          </a:p>
        </p:txBody>
      </p:sp>
      <p:sp>
        <p:nvSpPr>
          <p:cNvPr id="19" name="Rounded Rectangle 18"/>
          <p:cNvSpPr/>
          <p:nvPr/>
        </p:nvSpPr>
        <p:spPr>
          <a:xfrm>
            <a:off x="5656811" y="5222467"/>
            <a:ext cx="779318" cy="733605"/>
          </a:xfrm>
          <a:prstGeom prst="roundRect">
            <a:avLst/>
          </a:prstGeom>
          <a:solidFill>
            <a:srgbClr val="B9476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Calibri" panose="020F0502020204030204" pitchFamily="34" charset="0"/>
              </a:rPr>
              <a:t>{ }</a:t>
            </a:r>
          </a:p>
        </p:txBody>
      </p:sp>
    </p:spTree>
    <p:extLst>
      <p:ext uri="{BB962C8B-B14F-4D97-AF65-F5344CB8AC3E}">
        <p14:creationId xmlns:p14="http://schemas.microsoft.com/office/powerpoint/2010/main" val="249862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Coursera</a:t>
            </a:r>
          </a:p>
        </p:txBody>
      </p:sp>
      <p:sp>
        <p:nvSpPr>
          <p:cNvPr id="2" name="Rectangle 1"/>
          <p:cNvSpPr/>
          <p:nvPr/>
        </p:nvSpPr>
        <p:spPr>
          <a:xfrm>
            <a:off x="2137410" y="777240"/>
            <a:ext cx="7818120" cy="811530"/>
          </a:xfrm>
          <a:prstGeom prst="rect">
            <a:avLst/>
          </a:prstGeom>
          <a:solidFill>
            <a:schemeClr val="bg1">
              <a:lumMod val="8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Navbar</a:t>
            </a:r>
            <a:endParaRPr lang="en-US" sz="2400" dirty="0">
              <a:solidFill>
                <a:schemeClr val="tx1"/>
              </a:solidFill>
            </a:endParaRPr>
          </a:p>
        </p:txBody>
      </p:sp>
      <p:sp>
        <p:nvSpPr>
          <p:cNvPr id="8" name="Rectangle 7"/>
          <p:cNvSpPr/>
          <p:nvPr/>
        </p:nvSpPr>
        <p:spPr>
          <a:xfrm>
            <a:off x="2137410" y="1701298"/>
            <a:ext cx="2320290" cy="4491990"/>
          </a:xfrm>
          <a:prstGeom prst="rect">
            <a:avLst/>
          </a:prstGeom>
          <a:solidFill>
            <a:schemeClr val="bg1">
              <a:lumMod val="8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Sidebar</a:t>
            </a:r>
          </a:p>
        </p:txBody>
      </p:sp>
      <p:sp>
        <p:nvSpPr>
          <p:cNvPr id="9" name="Rectangle 8"/>
          <p:cNvSpPr/>
          <p:nvPr/>
        </p:nvSpPr>
        <p:spPr>
          <a:xfrm>
            <a:off x="4617720" y="1701298"/>
            <a:ext cx="5337810" cy="914400"/>
          </a:xfrm>
          <a:prstGeom prst="rect">
            <a:avLst/>
          </a:prstGeom>
          <a:solidFill>
            <a:schemeClr val="bg1">
              <a:lumMod val="8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2400" dirty="0" smtClean="0">
                <a:solidFill>
                  <a:schemeClr val="tx1"/>
                </a:solidFill>
              </a:rPr>
              <a:t>Rating</a:t>
            </a:r>
            <a:endParaRPr lang="en-US" sz="2400" dirty="0">
              <a:solidFill>
                <a:schemeClr val="tx1"/>
              </a:solidFill>
            </a:endParaRPr>
          </a:p>
        </p:txBody>
      </p:sp>
      <p:sp>
        <p:nvSpPr>
          <p:cNvPr id="4" name="5-Point Star 3"/>
          <p:cNvSpPr/>
          <p:nvPr/>
        </p:nvSpPr>
        <p:spPr>
          <a:xfrm>
            <a:off x="8423910" y="2272798"/>
            <a:ext cx="285750" cy="228600"/>
          </a:xfrm>
          <a:prstGeom prst="star5">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2"/>
              </a:solidFill>
            </a:endParaRPr>
          </a:p>
        </p:txBody>
      </p:sp>
      <p:sp>
        <p:nvSpPr>
          <p:cNvPr id="21" name="5-Point Star 20"/>
          <p:cNvSpPr/>
          <p:nvPr/>
        </p:nvSpPr>
        <p:spPr>
          <a:xfrm>
            <a:off x="8812530" y="2272798"/>
            <a:ext cx="285750" cy="228600"/>
          </a:xfrm>
          <a:prstGeom prst="star5">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2"/>
              </a:solidFill>
            </a:endParaRPr>
          </a:p>
        </p:txBody>
      </p:sp>
      <p:sp>
        <p:nvSpPr>
          <p:cNvPr id="22" name="5-Point Star 21"/>
          <p:cNvSpPr/>
          <p:nvPr/>
        </p:nvSpPr>
        <p:spPr>
          <a:xfrm>
            <a:off x="9241155" y="2272798"/>
            <a:ext cx="285750" cy="228600"/>
          </a:xfrm>
          <a:prstGeom prst="star5">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2"/>
              </a:solidFill>
            </a:endParaRPr>
          </a:p>
        </p:txBody>
      </p:sp>
      <p:sp>
        <p:nvSpPr>
          <p:cNvPr id="23" name="5-Point Star 22"/>
          <p:cNvSpPr/>
          <p:nvPr/>
        </p:nvSpPr>
        <p:spPr>
          <a:xfrm>
            <a:off x="9601200" y="2272798"/>
            <a:ext cx="285750" cy="228600"/>
          </a:xfrm>
          <a:prstGeom prst="star5">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2"/>
              </a:solidFill>
            </a:endParaRPr>
          </a:p>
        </p:txBody>
      </p:sp>
      <p:sp>
        <p:nvSpPr>
          <p:cNvPr id="24" name="Rounded Rectangle 23"/>
          <p:cNvSpPr/>
          <p:nvPr/>
        </p:nvSpPr>
        <p:spPr>
          <a:xfrm>
            <a:off x="7501717" y="1791695"/>
            <a:ext cx="779318" cy="733605"/>
          </a:xfrm>
          <a:prstGeom prst="roundRect">
            <a:avLst/>
          </a:prstGeom>
          <a:solidFill>
            <a:srgbClr val="B9476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Calibri" panose="020F0502020204030204" pitchFamily="34" charset="0"/>
              </a:rPr>
              <a:t>{ }</a:t>
            </a:r>
          </a:p>
        </p:txBody>
      </p:sp>
    </p:spTree>
    <p:extLst>
      <p:ext uri="{BB962C8B-B14F-4D97-AF65-F5344CB8AC3E}">
        <p14:creationId xmlns:p14="http://schemas.microsoft.com/office/powerpoint/2010/main" val="175846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016 TIBCO Master Preso 9 (1)">
  <a:themeElements>
    <a:clrScheme name="2016 TIBCO THEME">
      <a:dk1>
        <a:srgbClr val="626262"/>
      </a:dk1>
      <a:lt1>
        <a:srgbClr val="FFFFFF"/>
      </a:lt1>
      <a:dk2>
        <a:srgbClr val="626262"/>
      </a:dk2>
      <a:lt2>
        <a:srgbClr val="E7E6E6"/>
      </a:lt2>
      <a:accent1>
        <a:srgbClr val="3D86C8"/>
      </a:accent1>
      <a:accent2>
        <a:srgbClr val="EE7624"/>
      </a:accent2>
      <a:accent3>
        <a:srgbClr val="626262"/>
      </a:accent3>
      <a:accent4>
        <a:srgbClr val="FFC000"/>
      </a:accent4>
      <a:accent5>
        <a:srgbClr val="56AB47"/>
      </a:accent5>
      <a:accent6>
        <a:srgbClr val="DC277E"/>
      </a:accent6>
      <a:hlink>
        <a:srgbClr val="0563C1"/>
      </a:hlink>
      <a:folHlink>
        <a:srgbClr val="954F72"/>
      </a:folHlink>
    </a:clrScheme>
    <a:fontScheme name="Office 2">
      <a:majorFont>
        <a:latin typeface="Verdana"/>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Verdana"/>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25400">
          <a:solidFill>
            <a:schemeClr val="accent1"/>
          </a:solidFill>
        </a:ln>
      </a:spPr>
      <a:bodyPr rtlCol="0" anchor="ctr"/>
      <a:lstStyle>
        <a:defPPr algn="ctr">
          <a:defRPr sz="14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800" dirty="0" err="1" smtClean="0">
            <a:solidFill>
              <a:schemeClr val="tx2"/>
            </a:solidFill>
          </a:defRPr>
        </a:defPPr>
      </a:lstStyle>
    </a:txDef>
  </a:objectDefaults>
  <a:extraClrSchemeLst/>
  <a:extLst>
    <a:ext uri="{05A4C25C-085E-4340-85A3-A5531E510DB2}">
      <thm15:themeFamily xmlns:thm15="http://schemas.microsoft.com/office/thememl/2012/main" name="TIBCO_MASTER_TEMPLATE_012216_BLUE_CROSS-ALL-VERSIONS-TEST4" id="{944E3CC0-E326-C040-9671-C8F815304EDC}" vid="{660DF11E-F3D6-FA4D-A951-EED4CAE65C0A}"/>
    </a:ext>
  </a:extLst>
</a:theme>
</file>

<file path=ppt/theme/theme2.xml><?xml version="1.0" encoding="utf-8"?>
<a:theme xmlns:a="http://schemas.openxmlformats.org/drawingml/2006/main" name="2016 TIBCO Master Blank">
  <a:themeElements>
    <a:clrScheme name="2016 TIBCO THEME">
      <a:dk1>
        <a:srgbClr val="626262"/>
      </a:dk1>
      <a:lt1>
        <a:srgbClr val="FFFFFF"/>
      </a:lt1>
      <a:dk2>
        <a:srgbClr val="626262"/>
      </a:dk2>
      <a:lt2>
        <a:srgbClr val="E7E6E6"/>
      </a:lt2>
      <a:accent1>
        <a:srgbClr val="3D86C8"/>
      </a:accent1>
      <a:accent2>
        <a:srgbClr val="EE7624"/>
      </a:accent2>
      <a:accent3>
        <a:srgbClr val="626262"/>
      </a:accent3>
      <a:accent4>
        <a:srgbClr val="FFC000"/>
      </a:accent4>
      <a:accent5>
        <a:srgbClr val="56AB47"/>
      </a:accent5>
      <a:accent6>
        <a:srgbClr val="DC277E"/>
      </a:accent6>
      <a:hlink>
        <a:srgbClr val="0563C1"/>
      </a:hlink>
      <a:folHlink>
        <a:srgbClr val="954F72"/>
      </a:folHlink>
    </a:clrScheme>
    <a:fontScheme name="Office 2">
      <a:majorFont>
        <a:latin typeface="Verdana"/>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Verdana"/>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25400">
          <a:solidFill>
            <a:schemeClr val="accent1"/>
          </a:solidFill>
        </a:ln>
      </a:spPr>
      <a:bodyPr rtlCol="0" anchor="ctr"/>
      <a:lstStyle>
        <a:defPPr algn="ctr">
          <a:defRPr sz="14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800" dirty="0" err="1" smtClean="0">
            <a:solidFill>
              <a:schemeClr val="tx2"/>
            </a:solidFill>
          </a:defRPr>
        </a:defPPr>
      </a:lstStyle>
    </a:txDef>
  </a:objectDefaults>
  <a:extraClrSchemeLst/>
  <a:extLst>
    <a:ext uri="{05A4C25C-085E-4340-85A3-A5531E510DB2}">
      <thm15:themeFamily xmlns:thm15="http://schemas.microsoft.com/office/thememl/2012/main" name="TIBCO_MASTER_TEMPLATE_012216_BLUE_CROSS-ALL-VERSIONS-TEST4" id="{944E3CC0-E326-C040-9671-C8F815304EDC}" vid="{B0FCE48D-AC8F-3A4E-B1B9-5E52F2C1915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Common.DataGrid" Revision="1" Stencil="System.Storyboarding.Common" StencilVersion="0.1"/>
</Control>
</file>

<file path=customXml/itemProps1.xml><?xml version="1.0" encoding="utf-8"?>
<ds:datastoreItem xmlns:ds="http://schemas.openxmlformats.org/officeDocument/2006/customXml" ds:itemID="{5FCD2B0F-087C-46DE-8176-7BE48B0EA4D9}">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TIBCO_MASTER_TEMPLATE_012216_BLUE_CROSS-ALL-VERSIONS-TEST5</Template>
  <TotalTime>7102</TotalTime>
  <Words>304</Words>
  <Application>Microsoft Office PowerPoint</Application>
  <PresentationFormat>Widescreen</PresentationFormat>
  <Paragraphs>134</Paragraphs>
  <Slides>23</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23</vt:i4>
      </vt:variant>
    </vt:vector>
  </HeadingPairs>
  <TitlesOfParts>
    <vt:vector size="28" baseType="lpstr">
      <vt:lpstr>Arial</vt:lpstr>
      <vt:lpstr>Calibri</vt:lpstr>
      <vt:lpstr>Verdana</vt:lpstr>
      <vt:lpstr>2016 TIBCO Master Preso 9 (1)</vt:lpstr>
      <vt:lpstr>2016 TIBCO Master Blank</vt:lpstr>
      <vt:lpstr>Angular 2 using TypeScript</vt:lpstr>
      <vt:lpstr>Angular</vt:lpstr>
      <vt:lpstr>TypeScript</vt:lpstr>
      <vt:lpstr>Architecture of Angular 2 Apps</vt:lpstr>
      <vt:lpstr>PowerPoint Presentation</vt:lpstr>
      <vt:lpstr>Real world Application structure</vt:lpstr>
      <vt:lpstr>Coursera</vt:lpstr>
      <vt:lpstr>Coursera</vt:lpstr>
      <vt:lpstr>Coursera</vt:lpstr>
      <vt:lpstr>PowerPoint Presentation</vt:lpstr>
      <vt:lpstr>Code…?</vt:lpstr>
      <vt:lpstr>In Angular</vt:lpstr>
      <vt:lpstr>Apps with plain JS/jQuery</vt:lpstr>
      <vt:lpstr>In Angular</vt:lpstr>
      <vt:lpstr>In Angular</vt:lpstr>
      <vt:lpstr>PowerPoint Presentation</vt:lpstr>
      <vt:lpstr>Separation of concerns</vt:lpstr>
      <vt:lpstr>PowerPoint Presentation</vt:lpstr>
      <vt:lpstr>Coursera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TIBCO Services Capability</dc:title>
  <dc:creator>Yogesh Kane</dc:creator>
  <cp:lastModifiedBy>Vishal Mundhra</cp:lastModifiedBy>
  <cp:revision>282</cp:revision>
  <dcterms:created xsi:type="dcterms:W3CDTF">2016-03-19T12:25:09Z</dcterms:created>
  <dcterms:modified xsi:type="dcterms:W3CDTF">2016-09-27T14:17:49Z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